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77" r:id="rId2"/>
    <p:sldMasterId id="2147483692" r:id="rId3"/>
  </p:sldMasterIdLst>
  <p:notesMasterIdLst>
    <p:notesMasterId r:id="rId22"/>
  </p:notesMasterIdLst>
  <p:sldIdLst>
    <p:sldId id="277" r:id="rId4"/>
    <p:sldId id="258" r:id="rId5"/>
    <p:sldId id="320" r:id="rId6"/>
    <p:sldId id="306" r:id="rId7"/>
    <p:sldId id="321" r:id="rId8"/>
    <p:sldId id="307" r:id="rId9"/>
    <p:sldId id="318" r:id="rId10"/>
    <p:sldId id="315" r:id="rId11"/>
    <p:sldId id="308" r:id="rId12"/>
    <p:sldId id="309" r:id="rId13"/>
    <p:sldId id="316" r:id="rId14"/>
    <p:sldId id="311" r:id="rId15"/>
    <p:sldId id="312" r:id="rId16"/>
    <p:sldId id="314" r:id="rId17"/>
    <p:sldId id="313" r:id="rId18"/>
    <p:sldId id="317" r:id="rId19"/>
    <p:sldId id="274" r:id="rId20"/>
    <p:sldId id="280" r:id="rId21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62" autoAdjust="0"/>
    <p:restoredTop sz="96514" autoAdjust="0"/>
  </p:normalViewPr>
  <p:slideViewPr>
    <p:cSldViewPr>
      <p:cViewPr varScale="1">
        <p:scale>
          <a:sx n="70" d="100"/>
          <a:sy n="70" d="100"/>
        </p:scale>
        <p:origin x="-148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TW" sz="1200"/>
            </a:lvl1pPr>
          </a:lstStyle>
          <a:p>
            <a:fld id="{00F830A1-3891-4B82-A120-081866556DA0}" type="datetimeFigureOut">
              <a:rPr/>
              <a:pPr/>
              <a:t>12/17/2009</a:t>
            </a:fld>
            <a:endParaRPr lang="zh-TW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TW" sz="1200"/>
            </a:lvl1pPr>
          </a:lstStyle>
          <a:p>
            <a:fld id="{58CC9574-A819-4FE4-99A7-1E27AD09ADC2}" type="slidenum">
              <a:rPr/>
              <a:pPr/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895318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smtClean="0"/>
              <a:t>這個 </a:t>
            </a:r>
            <a:r>
              <a:rPr lang="zh-TW" dirty="0" smtClean="0"/>
              <a:t>簡報示範 PowerPoint 的新功能，而且使用投影片放映來檢視的效果最佳。這些投影片是為了讓您瞭解，使用 PowerPoint 2010 可以讓您建立出多棒的簡報!</a:t>
            </a:r>
          </a:p>
          <a:p>
            <a:endParaRPr lang="zh-TW" dirty="0" smtClean="0"/>
          </a:p>
          <a:p>
            <a:r>
              <a:rPr lang="zh-TW" dirty="0" smtClean="0"/>
              <a:t>如需更多範例範本，請按一下 [檔案] 索引標籤，然後在 [新增] 索引標籤上按一下 [範例範本]。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zh-TW" smtClean="0"/>
              <a:pPr/>
              <a:t>1</a:t>
            </a:fld>
            <a:endParaRPr lang="zh-TW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en-US" altLang="zh-TW" smtClean="0"/>
              <a:pPr/>
              <a:t>2</a:t>
            </a:fld>
            <a:endParaRPr lang="zh-TW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en-US" altLang="zh-TW" smtClean="0">
                <a:solidFill>
                  <a:prstClr val="black"/>
                </a:solidFill>
              </a:rPr>
              <a:pPr/>
              <a:t>3</a:t>
            </a:fld>
            <a:endParaRPr altLang="en-US" dirty="0">
              <a:solidFill>
                <a:prstClr val="black"/>
              </a:solidFill>
              <a:ea typeface="新細明體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en-US" altLang="zh-TW" smtClean="0">
                <a:solidFill>
                  <a:prstClr val="black"/>
                </a:solidFill>
              </a:rPr>
              <a:pPr/>
              <a:t>5</a:t>
            </a:fld>
            <a:endParaRPr altLang="en-US" dirty="0">
              <a:solidFill>
                <a:prstClr val="black"/>
              </a:solidFill>
              <a:ea typeface="新細明體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en-US" altLang="zh-TW" smtClean="0">
                <a:solidFill>
                  <a:prstClr val="black"/>
                </a:solidFill>
              </a:rPr>
              <a:pPr/>
              <a:t>7</a:t>
            </a:fld>
            <a:endParaRPr altLang="en-US" dirty="0">
              <a:solidFill>
                <a:prstClr val="black"/>
              </a:solidFill>
              <a:ea typeface="新細明體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0E75A-198F-496B-A723-199F4785CC62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113248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en-US" altLang="zh-TW" smtClean="0">
                <a:solidFill>
                  <a:prstClr val="black"/>
                </a:solidFill>
              </a:rPr>
              <a:pPr/>
              <a:t>17</a:t>
            </a:fld>
            <a:endParaRPr lang="zh-TW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en-US" altLang="zh-TW" smtClean="0"/>
              <a:pPr/>
              <a:t>18</a:t>
            </a:fld>
            <a:endParaRPr lang="zh-TW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0548" y="20547"/>
            <a:ext cx="3498527" cy="28253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503486" y="20548"/>
            <a:ext cx="5624418" cy="28254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20923" y="2818500"/>
            <a:ext cx="7668994" cy="22962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7662119" y="2819400"/>
            <a:ext cx="1461333" cy="2293850"/>
          </a:xfrm>
          <a:prstGeom prst="rect">
            <a:avLst/>
          </a:prstGeom>
        </p:spPr>
      </p:pic>
      <p:pic>
        <p:nvPicPr>
          <p:cNvPr id="11" name="Picture 10"/>
          <p:cNvPicPr>
            <a:picLocks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20548" y="5089818"/>
            <a:ext cx="9098280" cy="173736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8755230" y="2469776"/>
            <a:ext cx="304800" cy="152400"/>
          </a:xfrm>
          <a:prstGeom prst="rect">
            <a:avLst/>
          </a:prstGeom>
          <a:solidFill>
            <a:srgbClr val="F27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zh-TW">
              <a:solidFill>
                <a:srgbClr val="F47F28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/>
              <a:pPr/>
              <a:t>12/17/2009</a:t>
            </a:fld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bg1"/>
                </a:solidFill>
              </a:defRPr>
            </a:lvl1pPr>
          </a:lstStyle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/>
              <a:pPr/>
              <a:t>‹#›</a:t>
            </a:fld>
            <a:endParaRPr kumimoji="0" lang="zh-TW"/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3581400" y="1295400"/>
            <a:ext cx="5105400" cy="1416269"/>
          </a:xfrm>
        </p:spPr>
        <p:txBody>
          <a:bodyPr anchor="b">
            <a:normAutofit/>
          </a:bodyPr>
          <a:lstStyle>
            <a:lvl1pPr algn="r" eaLnBrk="1" latinLnBrk="0" hangingPunct="1">
              <a:buNone/>
              <a:defRPr kumimoji="0" lang="zh-TW"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kumimoji="0" lang="zh-TW"/>
              <a:t>按一下以編輯母片副標題樣式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344" y="4114800"/>
            <a:ext cx="7315200" cy="914400"/>
          </a:xfrm>
        </p:spPr>
        <p:txBody>
          <a:bodyPr anchor="b" anchorCtr="0">
            <a:normAutofit/>
          </a:bodyPr>
          <a:lstStyle>
            <a:lvl1pPr marL="0" indent="0" eaLnBrk="1" latinLnBrk="0" hangingPunct="1">
              <a:defRPr kumimoji="0" lang="zh-TW" sz="3600" b="1" kern="120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342900" lvl="0" indent="-342900" algn="l" defTabSz="914400"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build="p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媒體 (含標題)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/>
              <a:pPr/>
              <a:t>12/17/2009</a:t>
            </a:fld>
            <a:endParaRPr kumimoji="0" lang="zh-T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bg1"/>
                </a:solidFill>
              </a:defRPr>
            </a:lvl1pPr>
          </a:lstStyle>
          <a:p>
            <a:endParaRPr kumimoji="0" lang="zh-T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/>
              <a:pPr/>
              <a:t>‹#›</a:t>
            </a:fld>
            <a:endParaRPr kumimoji="0" lang="zh-TW"/>
          </a:p>
        </p:txBody>
      </p:sp>
      <p:sp>
        <p:nvSpPr>
          <p:cNvPr id="6" name="Rectangle 5"/>
          <p:cNvSpPr/>
          <p:nvPr userDrawn="1"/>
        </p:nvSpPr>
        <p:spPr>
          <a:xfrm>
            <a:off x="595263" y="4800600"/>
            <a:ext cx="4873752" cy="685800"/>
          </a:xfrm>
          <a:prstGeom prst="rect">
            <a:avLst/>
          </a:prstGeom>
          <a:solidFill>
            <a:schemeClr val="tx1">
              <a:lumMod val="95000"/>
              <a:lumOff val="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zh-TW" b="1">
              <a:latin typeface="Georgia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6552" y="4800600"/>
            <a:ext cx="4809244" cy="566738"/>
          </a:xfrm>
        </p:spPr>
        <p:txBody>
          <a:bodyPr anchor="b">
            <a:normAutofit/>
          </a:bodyPr>
          <a:lstStyle>
            <a:lvl1pPr algn="ctr" eaLnBrk="1" latinLnBrk="0" hangingPunct="1">
              <a:defRPr kumimoji="0" lang="zh-TW" sz="1800" b="0">
                <a:solidFill>
                  <a:schemeClr val="bg1">
                    <a:lumMod val="85000"/>
                  </a:schemeClr>
                </a:solidFill>
                <a:latin typeface="Georgia" pitchFamily="18" charset="0"/>
              </a:defRPr>
            </a:lvl1pPr>
          </a:lstStyle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9" name="Media Placeholder 8"/>
          <p:cNvSpPr>
            <a:spLocks noGrp="1"/>
          </p:cNvSpPr>
          <p:nvPr>
            <p:ph type="media" sz="quarter" idx="13"/>
          </p:nvPr>
        </p:nvSpPr>
        <p:spPr>
          <a:xfrm>
            <a:off x="587022" y="838200"/>
            <a:ext cx="4873752" cy="3812822"/>
          </a:xfrm>
        </p:spPr>
        <p:txBody>
          <a:bodyPr/>
          <a:lstStyle>
            <a:lvl1pPr eaLnBrk="1" latinLnBrk="0" hangingPunct="1">
              <a:buNone/>
              <a:defRPr kumimoji="0" lang="zh-TW"/>
            </a:lvl1pPr>
          </a:lstStyle>
          <a:p>
            <a:pPr eaLnBrk="1" latinLnBrk="0" hangingPunct="1"/>
            <a:r>
              <a:rPr lang="zh-TW" altLang="en-US" smtClean="0"/>
              <a:t>按一下圖示以新增多媒體</a:t>
            </a:r>
            <a:endParaRPr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5776863" y="838200"/>
            <a:ext cx="2819400" cy="4636911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zh-TW" sz="2400">
                <a:solidFill>
                  <a:schemeClr val="bg1"/>
                </a:solidFill>
              </a:defRPr>
            </a:lvl1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792800" y="4800600"/>
            <a:ext cx="5500800" cy="685800"/>
          </a:xfrm>
          <a:prstGeom prst="rect">
            <a:avLst/>
          </a:prstGeom>
          <a:solidFill>
            <a:schemeClr val="tx1">
              <a:lumMod val="95000"/>
              <a:lumOff val="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zh-TW" b="1">
              <a:latin typeface="Georgia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ctr" eaLnBrk="1" latinLnBrk="0" hangingPunct="1">
              <a:defRPr kumimoji="0" lang="zh-TW" sz="1800" b="0">
                <a:solidFill>
                  <a:schemeClr val="bg1">
                    <a:lumMod val="85000"/>
                  </a:schemeClr>
                </a:solidFill>
                <a:latin typeface="Georgia" pitchFamily="18" charset="0"/>
              </a:defRPr>
            </a:lvl1pPr>
          </a:lstStyle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eaLnBrk="1" latinLnBrk="0" hangingPunct="1">
              <a:buNone/>
              <a:defRPr kumimoji="0" lang="zh-TW" sz="3200"/>
            </a:lvl1pPr>
            <a:lvl2pPr marL="457200" indent="0" eaLnBrk="1" latinLnBrk="0" hangingPunct="1">
              <a:buNone/>
              <a:defRPr kumimoji="0" lang="zh-TW" sz="2800"/>
            </a:lvl2pPr>
            <a:lvl3pPr marL="914400" indent="0" eaLnBrk="1" latinLnBrk="0" hangingPunct="1">
              <a:buNone/>
              <a:defRPr kumimoji="0" lang="zh-TW" sz="2400"/>
            </a:lvl3pPr>
            <a:lvl4pPr marL="1371600" indent="0" eaLnBrk="1" latinLnBrk="0" hangingPunct="1">
              <a:buNone/>
              <a:defRPr kumimoji="0" lang="zh-TW" sz="2000"/>
            </a:lvl4pPr>
            <a:lvl5pPr marL="1828800" indent="0" eaLnBrk="1" latinLnBrk="0" hangingPunct="1">
              <a:buNone/>
              <a:defRPr kumimoji="0" lang="zh-TW" sz="2000"/>
            </a:lvl5pPr>
            <a:lvl6pPr marL="2286000" indent="0" eaLnBrk="1" latinLnBrk="0" hangingPunct="1">
              <a:buNone/>
              <a:defRPr kumimoji="0" lang="zh-TW" sz="2000"/>
            </a:lvl6pPr>
            <a:lvl7pPr marL="2743200" indent="0" eaLnBrk="1" latinLnBrk="0" hangingPunct="1">
              <a:buNone/>
              <a:defRPr kumimoji="0" lang="zh-TW" sz="2000"/>
            </a:lvl7pPr>
            <a:lvl8pPr marL="3200400" indent="0" eaLnBrk="1" latinLnBrk="0" hangingPunct="1">
              <a:buNone/>
              <a:defRPr kumimoji="0" lang="zh-TW" sz="2000"/>
            </a:lvl8pPr>
            <a:lvl9pPr marL="3657600" indent="0" eaLnBrk="1" latinLnBrk="0" hangingPunct="1">
              <a:buNone/>
              <a:defRPr kumimoji="0" lang="zh-TW" sz="2000"/>
            </a:lvl9pPr>
          </a:lstStyle>
          <a:p>
            <a:pPr eaLnBrk="1" latinLnBrk="0" hangingPunct="1"/>
            <a:r>
              <a:rPr lang="zh-TW" altLang="en-US" smtClean="0"/>
              <a:t>按一下圖示以新增圖片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562600"/>
            <a:ext cx="5486400" cy="609600"/>
          </a:xfrm>
        </p:spPr>
        <p:txBody>
          <a:bodyPr/>
          <a:lstStyle>
            <a:lvl1pPr marL="0" indent="0" algn="ctr" eaLnBrk="1" latinLnBrk="0" hangingPunct="1">
              <a:buNone/>
              <a:defRPr kumimoji="0" lang="zh-TW" sz="1400"/>
            </a:lvl1pPr>
            <a:lvl2pPr marL="457200" indent="0" eaLnBrk="1" latinLnBrk="0" hangingPunct="1">
              <a:buNone/>
              <a:defRPr kumimoji="0" lang="zh-TW" sz="1200"/>
            </a:lvl2pPr>
            <a:lvl3pPr marL="914400" indent="0" eaLnBrk="1" latinLnBrk="0" hangingPunct="1">
              <a:buNone/>
              <a:defRPr kumimoji="0" lang="zh-TW" sz="1000"/>
            </a:lvl3pPr>
            <a:lvl4pPr marL="1371600" indent="0" eaLnBrk="1" latinLnBrk="0" hangingPunct="1">
              <a:buNone/>
              <a:defRPr kumimoji="0" lang="zh-TW" sz="900"/>
            </a:lvl4pPr>
            <a:lvl5pPr marL="1828800" indent="0" eaLnBrk="1" latinLnBrk="0" hangingPunct="1">
              <a:buNone/>
              <a:defRPr kumimoji="0" lang="zh-TW" sz="900"/>
            </a:lvl5pPr>
            <a:lvl6pPr marL="2286000" indent="0" eaLnBrk="1" latinLnBrk="0" hangingPunct="1">
              <a:buNone/>
              <a:defRPr kumimoji="0" lang="zh-TW" sz="900"/>
            </a:lvl6pPr>
            <a:lvl7pPr marL="2743200" indent="0" eaLnBrk="1" latinLnBrk="0" hangingPunct="1">
              <a:buNone/>
              <a:defRPr kumimoji="0" lang="zh-TW" sz="900"/>
            </a:lvl7pPr>
            <a:lvl8pPr marL="3200400" indent="0" eaLnBrk="1" latinLnBrk="0" hangingPunct="1">
              <a:buNone/>
              <a:defRPr kumimoji="0" lang="zh-TW" sz="900"/>
            </a:lvl8pPr>
            <a:lvl9pPr marL="3657600" indent="0" eaLnBrk="1" latinLnBrk="0" hangingPunct="1">
              <a:buNone/>
              <a:defRPr kumimoji="0" lang="zh-TW"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/>
              <a:pPr/>
              <a:t>12/17/2009</a:t>
            </a:fld>
            <a:endParaRPr kumimoji="0" 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bg1"/>
                </a:solidFill>
              </a:defRPr>
            </a:lvl1pPr>
          </a:lstStyle>
          <a:p>
            <a:endParaRPr kumimoji="0" 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/>
              <a:pPr/>
              <a:t>‹#›</a:t>
            </a:fld>
            <a:endParaRPr kumimoji="0" 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標題及直排文字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050E-B668-4FA7-85AD-C750C80A6E9B}" type="datetimeFigureOut">
              <a:rPr/>
              <a:pPr/>
              <a:t>12/17/2009</a:t>
            </a:fld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/>
              <a:pPr/>
              <a:t>‹#›</a:t>
            </a:fld>
            <a:endParaRPr kumimoji="0" lang="zh-TW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0" y="414867"/>
            <a:ext cx="5029200" cy="457200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/>
          </a:bodyPr>
          <a:lstStyle>
            <a:lvl1pPr algn="l" eaLnBrk="1" latinLnBrk="0" hangingPunct="1">
              <a:defRPr kumimoji="0" lang="zh-TW" sz="28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zh-TW"/>
              <a:t>    按一下以編輯母片標題樣式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715000" y="274638"/>
            <a:ext cx="2057400" cy="5851525"/>
          </a:xfrm>
        </p:spPr>
        <p:txBody>
          <a:bodyPr vert="eaVert"/>
          <a:lstStyle/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1054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A258050E-B668-4FA7-85AD-C750C80A6E9B}" type="datetimeFigureOut">
              <a:rPr/>
              <a:pPr/>
              <a:t>12/17/2009</a:t>
            </a:fld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rPr/>
              <a:pPr/>
              <a:t>‹#›</a:t>
            </a:fld>
            <a:endParaRPr kumimoji="0" 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/>
          <a:srcRect l="2599" r="5874" b="5262"/>
          <a:stretch/>
        </p:blipFill>
        <p:spPr>
          <a:xfrm>
            <a:off x="3530" y="5867400"/>
            <a:ext cx="9144000" cy="105369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34E2-BBB6-4D34-BB01-078E9AA25260}" type="datetimeFigureOut">
              <a:rPr/>
              <a:pPr/>
              <a:t>12/17/2009</a:t>
            </a:fld>
            <a:endParaRPr kumimoji="0" lang="zh-T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20FCD-5F4C-4989-BE05-0A8208BCBC21}" type="slidenum">
              <a:rPr/>
              <a:pPr/>
              <a:t>‹#›</a:t>
            </a:fld>
            <a:endParaRPr kumimoji="0" lang="zh-TW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0548" y="20547"/>
            <a:ext cx="3498527" cy="28253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503486" y="20548"/>
            <a:ext cx="5624418" cy="28254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20923" y="2818500"/>
            <a:ext cx="7668994" cy="22962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7662119" y="2819400"/>
            <a:ext cx="1461333" cy="2293850"/>
          </a:xfrm>
          <a:prstGeom prst="rect">
            <a:avLst/>
          </a:prstGeom>
        </p:spPr>
      </p:pic>
      <p:pic>
        <p:nvPicPr>
          <p:cNvPr id="11" name="Picture 10"/>
          <p:cNvPicPr>
            <a:picLocks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20548" y="5089818"/>
            <a:ext cx="9098280" cy="173736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8755230" y="2469776"/>
            <a:ext cx="304800" cy="152400"/>
          </a:xfrm>
          <a:prstGeom prst="rect">
            <a:avLst/>
          </a:prstGeom>
          <a:solidFill>
            <a:srgbClr val="F27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altLang="en-US">
              <a:solidFill>
                <a:srgbClr val="F47F28"/>
              </a:solidFill>
              <a:ea typeface="新細明體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en-US" altLang="zh-TW">
                <a:solidFill>
                  <a:prstClr val="white"/>
                </a:solidFill>
              </a:rPr>
              <a:pPr/>
              <a:t>10/18/2012</a:t>
            </a:fld>
            <a:endParaRPr altLang="en-US">
              <a:solidFill>
                <a:prstClr val="white"/>
              </a:solidFill>
              <a:ea typeface="新細明體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bg1"/>
                </a:solidFill>
              </a:defRPr>
            </a:lvl1pPr>
          </a:lstStyle>
          <a:p>
            <a:endParaRPr altLang="en-US">
              <a:solidFill>
                <a:prstClr val="white"/>
              </a:solidFill>
              <a:ea typeface="新細明體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altLang="zh-TW">
                <a:solidFill>
                  <a:prstClr val="white"/>
                </a:solidFill>
              </a:rPr>
              <a:pPr/>
              <a:t>‹#›</a:t>
            </a:fld>
            <a:endParaRPr altLang="en-US">
              <a:solidFill>
                <a:prstClr val="white"/>
              </a:solidFill>
              <a:ea typeface="新細明體"/>
            </a:endParaRPr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3581400" y="1295400"/>
            <a:ext cx="5105400" cy="1416269"/>
          </a:xfrm>
        </p:spPr>
        <p:txBody>
          <a:bodyPr anchor="b">
            <a:normAutofit/>
          </a:bodyPr>
          <a:lstStyle>
            <a:lvl1pPr algn="r" eaLnBrk="1" latinLnBrk="0" hangingPunct="1">
              <a:buNone/>
              <a:defRPr kumimoji="0" lang="zh-TW"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kumimoji="0" lang="zh-TW"/>
              <a:t>按一下以編輯母片副標題樣式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344" y="4114800"/>
            <a:ext cx="7315200" cy="914400"/>
          </a:xfrm>
        </p:spPr>
        <p:txBody>
          <a:bodyPr anchor="b" anchorCtr="0">
            <a:normAutofit/>
          </a:bodyPr>
          <a:lstStyle>
            <a:lvl1pPr marL="0" indent="0" eaLnBrk="1" latinLnBrk="0" hangingPunct="1">
              <a:defRPr kumimoji="0" lang="zh-TW" sz="3600" b="1" kern="120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342900" lvl="0" indent="-342900" algn="l" defTabSz="914400"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472377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build="p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1992354"/>
            <a:ext cx="5867400" cy="1970046"/>
          </a:xfrm>
        </p:spPr>
        <p:txBody>
          <a:bodyPr anchor="ctr">
            <a:normAutofit/>
          </a:bodyPr>
          <a:lstStyle>
            <a:lvl1pPr algn="l" eaLnBrk="1" latinLnBrk="0" hangingPunct="1">
              <a:defRPr kumimoji="0" lang="zh-TW" sz="3000" b="1" cap="all"/>
            </a:lvl1pPr>
          </a:lstStyle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5105400"/>
            <a:ext cx="8229601" cy="375787"/>
          </a:xfrm>
        </p:spPr>
        <p:txBody>
          <a:bodyPr anchor="b">
            <a:normAutofit/>
          </a:bodyPr>
          <a:lstStyle>
            <a:lvl1pPr marL="0" indent="0" algn="r" eaLnBrk="1" latinLnBrk="0" hangingPunct="1">
              <a:buNone/>
              <a:defRPr kumimoji="0" lang="zh-TW"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eaLnBrk="1" latinLnBrk="0" hangingPunct="1">
              <a:buNone/>
              <a:defRPr kumimoji="0" lang="zh-TW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eaLnBrk="1" latinLnBrk="0" hangingPunct="1">
              <a:buNone/>
              <a:defRPr kumimoji="0" lang="zh-TW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eaLnBrk="1" latinLnBrk="0" hangingPunct="1">
              <a:buNone/>
              <a:defRPr kumimoji="0" lang="zh-TW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eaLnBrk="1" latinLnBrk="0" hangingPunct="1">
              <a:buNone/>
              <a:defRPr kumimoji="0" lang="zh-TW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eaLnBrk="1" latinLnBrk="0" hangingPunct="1">
              <a:buNone/>
              <a:defRPr kumimoji="0" lang="zh-TW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eaLnBrk="1" latinLnBrk="0" hangingPunct="1">
              <a:buNone/>
              <a:defRPr kumimoji="0" lang="zh-TW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eaLnBrk="1" latinLnBrk="0" hangingPunct="1">
              <a:buNone/>
              <a:defRPr kumimoji="0" lang="zh-TW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eaLnBrk="1" latinLnBrk="0" hangingPunct="1">
              <a:buNone/>
              <a:defRPr kumimoji="0" lang="zh-TW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altLang="en-US">
              <a:solidFill>
                <a:srgbClr val="262626">
                  <a:lumMod val="85000"/>
                  <a:lumOff val="15000"/>
                </a:srgbClr>
              </a:solidFill>
              <a:ea typeface="新細明體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rPr lang="en-US" altLang="zh-TW"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‹#›</a:t>
            </a:fld>
            <a:endParaRPr altLang="en-US">
              <a:solidFill>
                <a:srgbClr val="262626">
                  <a:lumMod val="85000"/>
                  <a:lumOff val="15000"/>
                </a:srgbClr>
              </a:solidFill>
              <a:ea typeface="新細明體"/>
            </a:endParaRPr>
          </a:p>
        </p:txBody>
      </p:sp>
      <p:sp>
        <p:nvSpPr>
          <p:cNvPr id="7" name="Oval 6"/>
          <p:cNvSpPr/>
          <p:nvPr userDrawn="1"/>
        </p:nvSpPr>
        <p:spPr>
          <a:xfrm>
            <a:off x="762000" y="1946209"/>
            <a:ext cx="2057400" cy="2057400"/>
          </a:xfrm>
          <a:prstGeom prst="ellipse">
            <a:avLst/>
          </a:prstGeom>
          <a:gradFill flip="none" rotWithShape="1">
            <a:gsLst>
              <a:gs pos="0">
                <a:srgbClr val="F39C29"/>
              </a:gs>
              <a:gs pos="50000">
                <a:srgbClr val="F7931D"/>
              </a:gs>
              <a:gs pos="100000">
                <a:srgbClr val="FF6600"/>
              </a:gs>
            </a:gsLst>
            <a:path path="circle">
              <a:fillToRect l="50000" t="50000" r="50000" b="50000"/>
            </a:path>
            <a:tileRect/>
          </a:gradFill>
          <a:ln w="82550">
            <a:noFill/>
          </a:ln>
          <a:effectLst>
            <a:outerShdw blurRad="152400" dist="165100" dir="5400000" sx="90000" sy="-19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altLang="en-US">
                <a:solidFill>
                  <a:prstClr val="white"/>
                </a:solidFill>
                <a:ea typeface="新細明體"/>
              </a:rPr>
              <a:t>             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8686800" y="5265376"/>
            <a:ext cx="457200" cy="96672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altLang="en-US">
                <a:solidFill>
                  <a:srgbClr val="FF6600"/>
                </a:solidFill>
                <a:ea typeface="新細明體"/>
              </a:rPr>
              <a:t>           </a:t>
            </a:r>
          </a:p>
        </p:txBody>
      </p:sp>
      <p:sp>
        <p:nvSpPr>
          <p:cNvPr id="9" name="Oval 8"/>
          <p:cNvSpPr/>
          <p:nvPr userDrawn="1"/>
        </p:nvSpPr>
        <p:spPr>
          <a:xfrm>
            <a:off x="1007328" y="1992354"/>
            <a:ext cx="1583472" cy="1295400"/>
          </a:xfrm>
          <a:prstGeom prst="ellipse">
            <a:avLst/>
          </a:prstGeom>
          <a:gradFill flip="none" rotWithShape="1">
            <a:gsLst>
              <a:gs pos="63000">
                <a:schemeClr val="bg1">
                  <a:alpha val="7000"/>
                </a:schemeClr>
              </a:gs>
              <a:gs pos="72000">
                <a:schemeClr val="bg1">
                  <a:alpha val="15000"/>
                </a:schemeClr>
              </a:gs>
              <a:gs pos="91000">
                <a:schemeClr val="bg1">
                  <a:alpha val="2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altLang="en-US">
                <a:solidFill>
                  <a:prstClr val="white"/>
                </a:solidFill>
                <a:ea typeface="新細明體"/>
              </a:rPr>
              <a:t>       </a:t>
            </a:r>
          </a:p>
        </p:txBody>
      </p:sp>
    </p:spTree>
    <p:extLst>
      <p:ext uri="{BB962C8B-B14F-4D97-AF65-F5344CB8AC3E}">
        <p14:creationId xmlns:p14="http://schemas.microsoft.com/office/powerpoint/2010/main" val="124451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標題及物件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print"/>
          <a:srcRect l="2599" r="5874" b="5262"/>
          <a:stretch/>
        </p:blipFill>
        <p:spPr>
          <a:xfrm>
            <a:off x="3530" y="5867400"/>
            <a:ext cx="9144000" cy="10536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180" y="76200"/>
            <a:ext cx="8403020" cy="685800"/>
          </a:xfrm>
        </p:spPr>
        <p:txBody>
          <a:bodyPr anchor="ctr" anchorCtr="0">
            <a:normAutofit/>
          </a:bodyPr>
          <a:lstStyle>
            <a:lvl1pPr algn="l" eaLnBrk="1" latinLnBrk="0" hangingPunct="1">
              <a:defRPr kumimoji="0" lang="zh-TW" sz="3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A258050E-B668-4FA7-85AD-C750C80A6E9B}" type="datetimeFigureOut">
              <a:rPr lang="en-US" altLang="zh-TW"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10/18/2012</a:t>
            </a:fld>
            <a:endParaRPr altLang="en-US">
              <a:solidFill>
                <a:srgbClr val="262626">
                  <a:lumMod val="85000"/>
                  <a:lumOff val="15000"/>
                </a:srgbClr>
              </a:solidFill>
              <a:ea typeface="新細明體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altLang="en-US">
              <a:solidFill>
                <a:srgbClr val="262626">
                  <a:lumMod val="85000"/>
                  <a:lumOff val="15000"/>
                </a:srgbClr>
              </a:solidFill>
              <a:ea typeface="新細明體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rPr lang="en-US" altLang="zh-TW"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‹#›</a:t>
            </a:fld>
            <a:endParaRPr altLang="en-US">
              <a:solidFill>
                <a:srgbClr val="262626">
                  <a:lumMod val="85000"/>
                  <a:lumOff val="15000"/>
                </a:srgbClr>
              </a:solidFill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569529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: 強調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A258050E-B668-4FA7-85AD-C750C80A6E9B}" type="datetimeFigureOut">
              <a:rPr lang="en-US" altLang="zh-TW"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10/18/2012</a:t>
            </a:fld>
            <a:endParaRPr altLang="en-US">
              <a:solidFill>
                <a:srgbClr val="262626">
                  <a:lumMod val="85000"/>
                  <a:lumOff val="15000"/>
                </a:srgbClr>
              </a:solidFill>
              <a:ea typeface="新細明體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altLang="en-US">
              <a:solidFill>
                <a:srgbClr val="262626">
                  <a:lumMod val="85000"/>
                  <a:lumOff val="15000"/>
                </a:srgbClr>
              </a:solidFill>
              <a:ea typeface="新細明體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rPr lang="en-US" altLang="zh-TW"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‹#›</a:t>
            </a:fld>
            <a:endParaRPr altLang="en-US">
              <a:solidFill>
                <a:srgbClr val="262626">
                  <a:lumMod val="85000"/>
                  <a:lumOff val="15000"/>
                </a:srgbClr>
              </a:solidFill>
              <a:ea typeface="新細明體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042013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二個內容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999" y="1"/>
            <a:ext cx="7068015" cy="838200"/>
          </a:xfrm>
        </p:spPr>
        <p:txBody>
          <a:bodyPr anchor="b">
            <a:normAutofit/>
          </a:bodyPr>
          <a:lstStyle>
            <a:lvl1pPr algn="l" eaLnBrk="1" latinLnBrk="0" hangingPunct="1">
              <a:defRPr kumimoji="0" lang="zh-TW" sz="2800">
                <a:solidFill>
                  <a:schemeClr val="bg1"/>
                </a:solidFill>
              </a:defRPr>
            </a:lvl1pPr>
          </a:lstStyle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2"/>
            <a:ext cx="4038600" cy="3971455"/>
          </a:xfrm>
        </p:spPr>
        <p:txBody>
          <a:bodyPr/>
          <a:lstStyle>
            <a:lvl1pPr eaLnBrk="1" latinLnBrk="0" hangingPunct="1">
              <a:defRPr kumimoji="0" lang="zh-TW"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zh-TW"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zh-TW"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zh-TW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zh-TW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 eaLnBrk="1" latinLnBrk="0" hangingPunct="1">
              <a:defRPr kumimoji="0" lang="zh-TW" sz="1800"/>
            </a:lvl6pPr>
            <a:lvl7pPr eaLnBrk="1" latinLnBrk="0" hangingPunct="1">
              <a:defRPr kumimoji="0" lang="zh-TW" sz="1800"/>
            </a:lvl7pPr>
            <a:lvl8pPr eaLnBrk="1" latinLnBrk="0" hangingPunct="1">
              <a:defRPr kumimoji="0" lang="zh-TW" sz="1800"/>
            </a:lvl8pPr>
            <a:lvl9pPr eaLnBrk="1" latinLnBrk="0" hangingPunct="1">
              <a:defRPr kumimoji="0" lang="zh-TW"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038600" cy="3971454"/>
          </a:xfrm>
        </p:spPr>
        <p:txBody>
          <a:bodyPr/>
          <a:lstStyle>
            <a:lvl1pPr eaLnBrk="1" latinLnBrk="0" hangingPunct="1">
              <a:defRPr kumimoji="0" lang="zh-TW"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zh-TW"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zh-TW"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zh-TW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zh-TW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 eaLnBrk="1" latinLnBrk="0" hangingPunct="1">
              <a:defRPr kumimoji="0" lang="zh-TW" sz="1800"/>
            </a:lvl6pPr>
            <a:lvl7pPr eaLnBrk="1" latinLnBrk="0" hangingPunct="1">
              <a:defRPr kumimoji="0" lang="zh-TW" sz="1800"/>
            </a:lvl7pPr>
            <a:lvl8pPr eaLnBrk="1" latinLnBrk="0" hangingPunct="1">
              <a:defRPr kumimoji="0" lang="zh-TW" sz="1800"/>
            </a:lvl8pPr>
            <a:lvl9pPr eaLnBrk="1" latinLnBrk="0" hangingPunct="1">
              <a:defRPr kumimoji="0" lang="zh-TW"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050E-B668-4FA7-85AD-C750C80A6E9B}" type="datetimeFigureOut">
              <a:rPr lang="en-US" altLang="zh-TW">
                <a:solidFill>
                  <a:srgbClr val="262626">
                    <a:tint val="75000"/>
                  </a:srgbClr>
                </a:solidFill>
              </a:rPr>
              <a:pPr/>
              <a:t>10/18/2012</a:t>
            </a:fld>
            <a:endParaRPr altLang="en-US">
              <a:solidFill>
                <a:srgbClr val="262626">
                  <a:tint val="75000"/>
                </a:srgbClr>
              </a:solidFill>
              <a:ea typeface="新細明體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altLang="en-US">
              <a:solidFill>
                <a:srgbClr val="262626">
                  <a:tint val="75000"/>
                </a:srgbClr>
              </a:solidFill>
              <a:ea typeface="新細明體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altLang="zh-TW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altLang="en-US">
              <a:solidFill>
                <a:srgbClr val="262626">
                  <a:tint val="75000"/>
                </a:srgbClr>
              </a:solidFill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143632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1992354"/>
            <a:ext cx="5867400" cy="1970046"/>
          </a:xfrm>
        </p:spPr>
        <p:txBody>
          <a:bodyPr anchor="ctr">
            <a:normAutofit/>
          </a:bodyPr>
          <a:lstStyle>
            <a:lvl1pPr algn="l" eaLnBrk="1" latinLnBrk="0" hangingPunct="1">
              <a:defRPr kumimoji="0" lang="zh-TW" sz="3000" b="1" cap="all"/>
            </a:lvl1pPr>
          </a:lstStyle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5105400"/>
            <a:ext cx="8229601" cy="375787"/>
          </a:xfrm>
        </p:spPr>
        <p:txBody>
          <a:bodyPr anchor="b">
            <a:normAutofit/>
          </a:bodyPr>
          <a:lstStyle>
            <a:lvl1pPr marL="0" indent="0" algn="r" eaLnBrk="1" latinLnBrk="0" hangingPunct="1">
              <a:buNone/>
              <a:defRPr kumimoji="0" lang="zh-TW"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eaLnBrk="1" latinLnBrk="0" hangingPunct="1">
              <a:buNone/>
              <a:defRPr kumimoji="0" lang="zh-TW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eaLnBrk="1" latinLnBrk="0" hangingPunct="1">
              <a:buNone/>
              <a:defRPr kumimoji="0" lang="zh-TW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eaLnBrk="1" latinLnBrk="0" hangingPunct="1">
              <a:buNone/>
              <a:defRPr kumimoji="0" lang="zh-TW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eaLnBrk="1" latinLnBrk="0" hangingPunct="1">
              <a:buNone/>
              <a:defRPr kumimoji="0" lang="zh-TW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eaLnBrk="1" latinLnBrk="0" hangingPunct="1">
              <a:buNone/>
              <a:defRPr kumimoji="0" lang="zh-TW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eaLnBrk="1" latinLnBrk="0" hangingPunct="1">
              <a:buNone/>
              <a:defRPr kumimoji="0" lang="zh-TW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eaLnBrk="1" latinLnBrk="0" hangingPunct="1">
              <a:buNone/>
              <a:defRPr kumimoji="0" lang="zh-TW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eaLnBrk="1" latinLnBrk="0" hangingPunct="1">
              <a:buNone/>
              <a:defRPr kumimoji="0" lang="zh-TW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rPr/>
              <a:pPr/>
              <a:t>‹#›</a:t>
            </a:fld>
            <a:endParaRPr kumimoji="0" lang="zh-TW"/>
          </a:p>
        </p:txBody>
      </p:sp>
      <p:sp>
        <p:nvSpPr>
          <p:cNvPr id="7" name="Oval 6"/>
          <p:cNvSpPr/>
          <p:nvPr userDrawn="1"/>
        </p:nvSpPr>
        <p:spPr>
          <a:xfrm>
            <a:off x="762000" y="1946209"/>
            <a:ext cx="2057400" cy="2057400"/>
          </a:xfrm>
          <a:prstGeom prst="ellipse">
            <a:avLst/>
          </a:prstGeom>
          <a:gradFill flip="none" rotWithShape="1">
            <a:gsLst>
              <a:gs pos="0">
                <a:srgbClr val="F39C29"/>
              </a:gs>
              <a:gs pos="50000">
                <a:srgbClr val="F7931D"/>
              </a:gs>
              <a:gs pos="100000">
                <a:srgbClr val="FF6600"/>
              </a:gs>
            </a:gsLst>
            <a:path path="circle">
              <a:fillToRect l="50000" t="50000" r="50000" b="50000"/>
            </a:path>
            <a:tileRect/>
          </a:gradFill>
          <a:ln w="82550">
            <a:noFill/>
          </a:ln>
          <a:effectLst>
            <a:outerShdw blurRad="152400" dist="165100" dir="5400000" sx="90000" sy="-19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zh-TW"/>
              <a:t>             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8686800" y="5265376"/>
            <a:ext cx="457200" cy="96672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zh-TW">
                <a:solidFill>
                  <a:srgbClr val="FF6600"/>
                </a:solidFill>
              </a:rPr>
              <a:t>           </a:t>
            </a:r>
          </a:p>
        </p:txBody>
      </p:sp>
      <p:sp>
        <p:nvSpPr>
          <p:cNvPr id="9" name="Oval 8"/>
          <p:cNvSpPr/>
          <p:nvPr userDrawn="1"/>
        </p:nvSpPr>
        <p:spPr>
          <a:xfrm>
            <a:off x="1007328" y="1992354"/>
            <a:ext cx="1583472" cy="1295400"/>
          </a:xfrm>
          <a:prstGeom prst="ellipse">
            <a:avLst/>
          </a:prstGeom>
          <a:gradFill flip="none" rotWithShape="1">
            <a:gsLst>
              <a:gs pos="63000">
                <a:schemeClr val="bg1">
                  <a:alpha val="7000"/>
                </a:schemeClr>
              </a:gs>
              <a:gs pos="72000">
                <a:schemeClr val="bg1">
                  <a:alpha val="15000"/>
                </a:schemeClr>
              </a:gs>
              <a:gs pos="91000">
                <a:schemeClr val="bg1">
                  <a:alpha val="2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zh-TW"/>
              <a:t>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只有標題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en-US" altLang="zh-TW">
                <a:solidFill>
                  <a:prstClr val="white"/>
                </a:solidFill>
              </a:rPr>
              <a:pPr/>
              <a:t>10/18/2012</a:t>
            </a:fld>
            <a:endParaRPr altLang="en-US">
              <a:solidFill>
                <a:prstClr val="white"/>
              </a:solidFill>
              <a:ea typeface="新細明體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bg1"/>
                </a:solidFill>
              </a:defRPr>
            </a:lvl1pPr>
          </a:lstStyle>
          <a:p>
            <a:endParaRPr altLang="en-US">
              <a:solidFill>
                <a:prstClr val="white"/>
              </a:solidFill>
              <a:ea typeface="新細明體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altLang="zh-TW">
                <a:solidFill>
                  <a:prstClr val="white"/>
                </a:solidFill>
              </a:rPr>
              <a:pPr/>
              <a:t>‹#›</a:t>
            </a:fld>
            <a:endParaRPr altLang="en-US">
              <a:solidFill>
                <a:prstClr val="white"/>
              </a:solidFill>
              <a:ea typeface="新細明體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762000"/>
            <a:ext cx="2445488" cy="228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400" y="2077200"/>
            <a:ext cx="7010400" cy="1143000"/>
          </a:xfrm>
        </p:spPr>
        <p:txBody>
          <a:bodyPr/>
          <a:lstStyle>
            <a:lvl1pPr algn="l" eaLnBrk="1" latinLnBrk="0" hangingPunct="1">
              <a:defRPr kumimoji="0" lang="zh-TW"/>
            </a:lvl1pPr>
          </a:lstStyle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0946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只有標題: 強調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050E-B668-4FA7-85AD-C750C80A6E9B}" type="datetimeFigureOut">
              <a:rPr lang="en-US" altLang="zh-TW">
                <a:solidFill>
                  <a:srgbClr val="262626">
                    <a:tint val="75000"/>
                  </a:srgbClr>
                </a:solidFill>
              </a:rPr>
              <a:pPr/>
              <a:t>10/18/2012</a:t>
            </a:fld>
            <a:endParaRPr altLang="en-US">
              <a:solidFill>
                <a:srgbClr val="262626">
                  <a:tint val="75000"/>
                </a:srgbClr>
              </a:solidFill>
              <a:ea typeface="新細明體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altLang="en-US">
              <a:solidFill>
                <a:srgbClr val="262626">
                  <a:tint val="75000"/>
                </a:srgbClr>
              </a:solidFill>
              <a:ea typeface="新細明體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altLang="zh-TW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altLang="en-US">
              <a:solidFill>
                <a:srgbClr val="262626">
                  <a:tint val="75000"/>
                </a:srgbClr>
              </a:solidFill>
              <a:ea typeface="新細明體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90400" y="3081000"/>
            <a:ext cx="8686800" cy="1095600"/>
          </a:xfrm>
        </p:spPr>
        <p:txBody>
          <a:bodyPr>
            <a:normAutofit/>
          </a:bodyPr>
          <a:lstStyle>
            <a:lvl1pPr algn="ctr" eaLnBrk="1" latinLnBrk="0" hangingPunct="1">
              <a:defRPr kumimoji="0" lang="zh-TW" sz="4600" b="1" kern="1200" spc="-150" baseline="0">
                <a:ln>
                  <a:gradFill>
                    <a:gsLst>
                      <a:gs pos="0">
                        <a:schemeClr val="bg1"/>
                      </a:gs>
                      <a:gs pos="50000">
                        <a:schemeClr val="bg1">
                          <a:lumMod val="75000"/>
                        </a:schemeClr>
                      </a:gs>
                    </a:gsLst>
                    <a:lin ang="5400000" scaled="0"/>
                  </a:gradFill>
                </a:ln>
                <a:gradFill>
                  <a:gsLst>
                    <a:gs pos="11000">
                      <a:schemeClr val="bg1">
                        <a:lumMod val="75000"/>
                      </a:schemeClr>
                    </a:gs>
                    <a:gs pos="91000">
                      <a:schemeClr val="bg1"/>
                    </a:gs>
                  </a:gsLst>
                  <a:lin ang="16200000" scaled="1"/>
                </a:gradFill>
                <a:effectLst>
                  <a:outerShdw blurRad="38100" algn="ctr" rotWithShape="0">
                    <a:prstClr val="black">
                      <a:alpha val="25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zh-TW"/>
              <a:t>按一下以編輯母片標題樣式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283952" y="2424752"/>
            <a:ext cx="8694000" cy="639762"/>
          </a:xfrm>
        </p:spPr>
        <p:txBody>
          <a:bodyPr anchor="b">
            <a:normAutofit/>
          </a:bodyPr>
          <a:lstStyle>
            <a:lvl1pPr marL="0" indent="0" algn="ctr" eaLnBrk="1" latinLnBrk="0" hangingPunct="1">
              <a:buNone/>
              <a:defRPr kumimoji="0" lang="zh-TW" sz="2800" kern="1200">
                <a:solidFill>
                  <a:srgbClr val="2E507A">
                    <a:alpha val="81000"/>
                  </a:srgbClr>
                </a:solidFill>
                <a:latin typeface="+mn-lt"/>
                <a:ea typeface="+mn-ea"/>
                <a:cs typeface="+mn-cs"/>
              </a:defRPr>
            </a:lvl1pPr>
            <a:lvl2pPr marL="457200" indent="0" eaLnBrk="1" latinLnBrk="0" hangingPunct="1">
              <a:buNone/>
              <a:defRPr kumimoji="0" lang="zh-TW" sz="2000" b="1"/>
            </a:lvl2pPr>
            <a:lvl3pPr marL="914400" indent="0" eaLnBrk="1" latinLnBrk="0" hangingPunct="1">
              <a:buNone/>
              <a:defRPr kumimoji="0" lang="zh-TW" sz="1800" b="1"/>
            </a:lvl3pPr>
            <a:lvl4pPr marL="1371600" indent="0" eaLnBrk="1" latinLnBrk="0" hangingPunct="1">
              <a:buNone/>
              <a:defRPr kumimoji="0" lang="zh-TW" sz="1600" b="1"/>
            </a:lvl4pPr>
            <a:lvl5pPr marL="1828800" indent="0" eaLnBrk="1" latinLnBrk="0" hangingPunct="1">
              <a:buNone/>
              <a:defRPr kumimoji="0" lang="zh-TW" sz="1600" b="1"/>
            </a:lvl5pPr>
            <a:lvl6pPr marL="2286000" indent="0" eaLnBrk="1" latinLnBrk="0" hangingPunct="1">
              <a:buNone/>
              <a:defRPr kumimoji="0" lang="zh-TW" sz="1600" b="1"/>
            </a:lvl6pPr>
            <a:lvl7pPr marL="2743200" indent="0" eaLnBrk="1" latinLnBrk="0" hangingPunct="1">
              <a:buNone/>
              <a:defRPr kumimoji="0" lang="zh-TW" sz="1600" b="1"/>
            </a:lvl7pPr>
            <a:lvl8pPr marL="3200400" indent="0" eaLnBrk="1" latinLnBrk="0" hangingPunct="1">
              <a:buNone/>
              <a:defRPr kumimoji="0" lang="zh-TW" sz="1600" b="1"/>
            </a:lvl8pPr>
            <a:lvl9pPr marL="3657600" indent="0" eaLnBrk="1" latinLnBrk="0" hangingPunct="1">
              <a:buNone/>
              <a:defRPr kumimoji="0" lang="zh-TW" sz="1600" b="1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4145987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含文字的標題 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en-US" altLang="zh-TW">
                <a:solidFill>
                  <a:prstClr val="white"/>
                </a:solidFill>
              </a:rPr>
              <a:pPr/>
              <a:t>10/18/2012</a:t>
            </a:fld>
            <a:endParaRPr altLang="en-US">
              <a:solidFill>
                <a:prstClr val="white"/>
              </a:solidFill>
              <a:ea typeface="新細明體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bg1"/>
                </a:solidFill>
              </a:defRPr>
            </a:lvl1pPr>
          </a:lstStyle>
          <a:p>
            <a:endParaRPr altLang="en-US">
              <a:solidFill>
                <a:prstClr val="white"/>
              </a:solidFill>
              <a:ea typeface="新細明體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altLang="zh-TW">
                <a:solidFill>
                  <a:prstClr val="white"/>
                </a:solidFill>
              </a:rPr>
              <a:pPr/>
              <a:t>‹#›</a:t>
            </a:fld>
            <a:endParaRPr altLang="en-US">
              <a:solidFill>
                <a:prstClr val="white"/>
              </a:solidFill>
              <a:ea typeface="新細明體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2895600"/>
            <a:ext cx="7543800" cy="2133600"/>
          </a:xfrm>
          <a:prstGeom prst="rect">
            <a:avLst/>
          </a:prstGeom>
          <a:gradFill flip="none" rotWithShape="1">
            <a:gsLst>
              <a:gs pos="63000">
                <a:schemeClr val="tx1">
                  <a:lumMod val="85000"/>
                  <a:lumOff val="15000"/>
                  <a:alpha val="49000"/>
                </a:schemeClr>
              </a:gs>
              <a:gs pos="100000">
                <a:schemeClr val="tx1">
                  <a:lumMod val="95000"/>
                  <a:lumOff val="5000"/>
                  <a:alpha val="5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altLang="en-US">
              <a:solidFill>
                <a:prstClr val="white"/>
              </a:solidFill>
              <a:ea typeface="新細明體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14867" y="3200400"/>
            <a:ext cx="7010400" cy="1676400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defRPr kumimoji="0" lang="zh-TW"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4648200" y="664780"/>
            <a:ext cx="4191000" cy="381000"/>
          </a:xfrm>
        </p:spPr>
        <p:txBody>
          <a:bodyPr>
            <a:normAutofit/>
          </a:bodyPr>
          <a:lstStyle>
            <a:lvl1pPr algn="r" eaLnBrk="1" latinLnBrk="0" hangingPunct="1">
              <a:buNone/>
              <a:defRPr kumimoji="0" lang="zh-TW" sz="1800" b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kumimoji="0" lang="zh-TW"/>
              <a:t>按一下以編輯母片副標題樣式</a:t>
            </a:r>
          </a:p>
        </p:txBody>
      </p:sp>
    </p:spTree>
    <p:extLst>
      <p:ext uri="{BB962C8B-B14F-4D97-AF65-F5344CB8AC3E}">
        <p14:creationId xmlns:p14="http://schemas.microsoft.com/office/powerpoint/2010/main" val="2105785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utoUpdateAnimBg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3008313" cy="825500"/>
          </a:xfrm>
        </p:spPr>
        <p:txBody>
          <a:bodyPr anchor="b"/>
          <a:lstStyle>
            <a:lvl1pPr algn="l" eaLnBrk="1" latinLnBrk="0" hangingPunct="1">
              <a:defRPr kumimoji="0" lang="zh-TW" sz="2000" b="1"/>
            </a:lvl1pPr>
          </a:lstStyle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609600"/>
            <a:ext cx="5111750" cy="5334000"/>
          </a:xfrm>
        </p:spPr>
        <p:txBody>
          <a:bodyPr/>
          <a:lstStyle>
            <a:lvl1pPr eaLnBrk="1" latinLnBrk="0" hangingPunct="1">
              <a:defRPr kumimoji="0" lang="zh-TW" sz="2800">
                <a:solidFill>
                  <a:schemeClr val="bg1"/>
                </a:solidFill>
              </a:defRPr>
            </a:lvl1pPr>
            <a:lvl2pPr eaLnBrk="1" latinLnBrk="0" hangingPunct="1">
              <a:defRPr kumimoji="0" lang="zh-TW" sz="2800">
                <a:solidFill>
                  <a:schemeClr val="bg1"/>
                </a:solidFill>
              </a:defRPr>
            </a:lvl2pPr>
            <a:lvl3pPr eaLnBrk="1" latinLnBrk="0" hangingPunct="1">
              <a:defRPr kumimoji="0" lang="zh-TW" sz="2400">
                <a:solidFill>
                  <a:schemeClr val="bg1"/>
                </a:solidFill>
              </a:defRPr>
            </a:lvl3pPr>
            <a:lvl4pPr eaLnBrk="1" latinLnBrk="0" hangingPunct="1">
              <a:defRPr kumimoji="0" lang="zh-TW" sz="2000">
                <a:solidFill>
                  <a:schemeClr val="bg1"/>
                </a:solidFill>
              </a:defRPr>
            </a:lvl4pPr>
            <a:lvl5pPr eaLnBrk="1" latinLnBrk="0" hangingPunct="1">
              <a:defRPr kumimoji="0" lang="zh-TW" sz="2000">
                <a:solidFill>
                  <a:schemeClr val="bg1"/>
                </a:solidFill>
              </a:defRPr>
            </a:lvl5pPr>
            <a:lvl6pPr eaLnBrk="1" latinLnBrk="0" hangingPunct="1">
              <a:defRPr kumimoji="0" lang="zh-TW" sz="2000"/>
            </a:lvl6pPr>
            <a:lvl7pPr eaLnBrk="1" latinLnBrk="0" hangingPunct="1">
              <a:defRPr kumimoji="0" lang="zh-TW" sz="2000"/>
            </a:lvl7pPr>
            <a:lvl8pPr eaLnBrk="1" latinLnBrk="0" hangingPunct="1">
              <a:defRPr kumimoji="0" lang="zh-TW" sz="2000"/>
            </a:lvl8pPr>
            <a:lvl9pPr eaLnBrk="1" latinLnBrk="0" hangingPunct="1">
              <a:defRPr kumimoji="0" lang="zh-TW" sz="20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435101"/>
            <a:ext cx="3008313" cy="3822699"/>
          </a:xfrm>
        </p:spPr>
        <p:txBody>
          <a:bodyPr/>
          <a:lstStyle>
            <a:lvl1pPr marL="0" indent="0" eaLnBrk="1" latinLnBrk="0" hangingPunct="1">
              <a:buNone/>
              <a:defRPr kumimoji="0" lang="zh-TW"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eaLnBrk="1" latinLnBrk="0" hangingPunct="1">
              <a:buNone/>
              <a:defRPr kumimoji="0" lang="zh-TW" sz="1200"/>
            </a:lvl2pPr>
            <a:lvl3pPr marL="914400" indent="0" eaLnBrk="1" latinLnBrk="0" hangingPunct="1">
              <a:buNone/>
              <a:defRPr kumimoji="0" lang="zh-TW" sz="1000"/>
            </a:lvl3pPr>
            <a:lvl4pPr marL="1371600" indent="0" eaLnBrk="1" latinLnBrk="0" hangingPunct="1">
              <a:buNone/>
              <a:defRPr kumimoji="0" lang="zh-TW" sz="900"/>
            </a:lvl4pPr>
            <a:lvl5pPr marL="1828800" indent="0" eaLnBrk="1" latinLnBrk="0" hangingPunct="1">
              <a:buNone/>
              <a:defRPr kumimoji="0" lang="zh-TW" sz="900"/>
            </a:lvl5pPr>
            <a:lvl6pPr marL="2286000" indent="0" eaLnBrk="1" latinLnBrk="0" hangingPunct="1">
              <a:buNone/>
              <a:defRPr kumimoji="0" lang="zh-TW" sz="900"/>
            </a:lvl6pPr>
            <a:lvl7pPr marL="2743200" indent="0" eaLnBrk="1" latinLnBrk="0" hangingPunct="1">
              <a:buNone/>
              <a:defRPr kumimoji="0" lang="zh-TW" sz="900"/>
            </a:lvl7pPr>
            <a:lvl8pPr marL="3200400" indent="0" eaLnBrk="1" latinLnBrk="0" hangingPunct="1">
              <a:buNone/>
              <a:defRPr kumimoji="0" lang="zh-TW" sz="900"/>
            </a:lvl8pPr>
            <a:lvl9pPr marL="3657600" indent="0" eaLnBrk="1" latinLnBrk="0" hangingPunct="1">
              <a:buNone/>
              <a:defRPr kumimoji="0" lang="zh-TW"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en-US" altLang="zh-TW">
                <a:solidFill>
                  <a:prstClr val="white"/>
                </a:solidFill>
              </a:rPr>
              <a:pPr/>
              <a:t>10/18/2012</a:t>
            </a:fld>
            <a:endParaRPr altLang="en-US">
              <a:solidFill>
                <a:prstClr val="white"/>
              </a:solidFill>
              <a:ea typeface="新細明體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bg1"/>
                </a:solidFill>
              </a:defRPr>
            </a:lvl1pPr>
          </a:lstStyle>
          <a:p>
            <a:endParaRPr altLang="en-US">
              <a:solidFill>
                <a:prstClr val="white"/>
              </a:solidFill>
              <a:ea typeface="新細明體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altLang="zh-TW">
                <a:solidFill>
                  <a:prstClr val="white"/>
                </a:solidFill>
              </a:rPr>
              <a:pPr/>
              <a:t>‹#›</a:t>
            </a:fld>
            <a:endParaRPr altLang="en-US">
              <a:solidFill>
                <a:prstClr val="white"/>
              </a:solidFill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674097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媒體 (含標題)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en-US" altLang="zh-TW">
                <a:solidFill>
                  <a:prstClr val="white"/>
                </a:solidFill>
              </a:rPr>
              <a:pPr/>
              <a:t>10/18/2012</a:t>
            </a:fld>
            <a:endParaRPr altLang="en-US">
              <a:solidFill>
                <a:prstClr val="white"/>
              </a:solidFill>
              <a:ea typeface="新細明體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bg1"/>
                </a:solidFill>
              </a:defRPr>
            </a:lvl1pPr>
          </a:lstStyle>
          <a:p>
            <a:endParaRPr altLang="en-US">
              <a:solidFill>
                <a:prstClr val="white"/>
              </a:solidFill>
              <a:ea typeface="新細明體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altLang="zh-TW">
                <a:solidFill>
                  <a:prstClr val="white"/>
                </a:solidFill>
              </a:rPr>
              <a:pPr/>
              <a:t>‹#›</a:t>
            </a:fld>
            <a:endParaRPr altLang="en-US">
              <a:solidFill>
                <a:prstClr val="white"/>
              </a:solidFill>
              <a:ea typeface="新細明體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595263" y="4800600"/>
            <a:ext cx="4873752" cy="685800"/>
          </a:xfrm>
          <a:prstGeom prst="rect">
            <a:avLst/>
          </a:prstGeom>
          <a:solidFill>
            <a:schemeClr val="tx1">
              <a:lumMod val="95000"/>
              <a:lumOff val="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altLang="en-US" b="1">
              <a:solidFill>
                <a:prstClr val="white"/>
              </a:solidFill>
              <a:latin typeface="Georgia" pitchFamily="18" charset="0"/>
              <a:ea typeface="新細明體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6552" y="4800600"/>
            <a:ext cx="4809244" cy="566738"/>
          </a:xfrm>
        </p:spPr>
        <p:txBody>
          <a:bodyPr anchor="b">
            <a:normAutofit/>
          </a:bodyPr>
          <a:lstStyle>
            <a:lvl1pPr algn="ctr" eaLnBrk="1" latinLnBrk="0" hangingPunct="1">
              <a:defRPr kumimoji="0" lang="zh-TW" sz="1800" b="0">
                <a:solidFill>
                  <a:schemeClr val="bg1">
                    <a:lumMod val="85000"/>
                  </a:schemeClr>
                </a:solidFill>
                <a:latin typeface="Georgia" pitchFamily="18" charset="0"/>
              </a:defRPr>
            </a:lvl1pPr>
          </a:lstStyle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9" name="Media Placeholder 8"/>
          <p:cNvSpPr>
            <a:spLocks noGrp="1"/>
          </p:cNvSpPr>
          <p:nvPr>
            <p:ph type="media" sz="quarter" idx="13"/>
          </p:nvPr>
        </p:nvSpPr>
        <p:spPr>
          <a:xfrm>
            <a:off x="587022" y="838200"/>
            <a:ext cx="4873752" cy="3812822"/>
          </a:xfrm>
        </p:spPr>
        <p:txBody>
          <a:bodyPr/>
          <a:lstStyle>
            <a:lvl1pPr eaLnBrk="1" latinLnBrk="0" hangingPunct="1">
              <a:buNone/>
              <a:defRPr kumimoji="0" lang="zh-TW"/>
            </a:lvl1pPr>
          </a:lstStyle>
          <a:p>
            <a:pPr eaLnBrk="1" latinLnBrk="0" hangingPunct="1"/>
            <a:r>
              <a:rPr lang="zh-TW" altLang="en-US" smtClean="0"/>
              <a:t>按一下圖示以新增多媒體</a:t>
            </a:r>
            <a:endParaRPr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5776863" y="838200"/>
            <a:ext cx="2819400" cy="4636911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zh-TW" sz="2400">
                <a:solidFill>
                  <a:schemeClr val="bg1"/>
                </a:solidFill>
              </a:defRPr>
            </a:lvl1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155423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792800" y="4800600"/>
            <a:ext cx="5500800" cy="685800"/>
          </a:xfrm>
          <a:prstGeom prst="rect">
            <a:avLst/>
          </a:prstGeom>
          <a:solidFill>
            <a:schemeClr val="tx1">
              <a:lumMod val="95000"/>
              <a:lumOff val="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altLang="en-US" b="1">
              <a:solidFill>
                <a:prstClr val="white"/>
              </a:solidFill>
              <a:latin typeface="Georgia" pitchFamily="18" charset="0"/>
              <a:ea typeface="新細明體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ctr" eaLnBrk="1" latinLnBrk="0" hangingPunct="1">
              <a:defRPr kumimoji="0" lang="zh-TW" sz="1800" b="0">
                <a:solidFill>
                  <a:schemeClr val="bg1">
                    <a:lumMod val="85000"/>
                  </a:schemeClr>
                </a:solidFill>
                <a:latin typeface="Georgia" pitchFamily="18" charset="0"/>
              </a:defRPr>
            </a:lvl1pPr>
          </a:lstStyle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eaLnBrk="1" latinLnBrk="0" hangingPunct="1">
              <a:buNone/>
              <a:defRPr kumimoji="0" lang="zh-TW" sz="3200"/>
            </a:lvl1pPr>
            <a:lvl2pPr marL="457200" indent="0" eaLnBrk="1" latinLnBrk="0" hangingPunct="1">
              <a:buNone/>
              <a:defRPr kumimoji="0" lang="zh-TW" sz="2800"/>
            </a:lvl2pPr>
            <a:lvl3pPr marL="914400" indent="0" eaLnBrk="1" latinLnBrk="0" hangingPunct="1">
              <a:buNone/>
              <a:defRPr kumimoji="0" lang="zh-TW" sz="2400"/>
            </a:lvl3pPr>
            <a:lvl4pPr marL="1371600" indent="0" eaLnBrk="1" latinLnBrk="0" hangingPunct="1">
              <a:buNone/>
              <a:defRPr kumimoji="0" lang="zh-TW" sz="2000"/>
            </a:lvl4pPr>
            <a:lvl5pPr marL="1828800" indent="0" eaLnBrk="1" latinLnBrk="0" hangingPunct="1">
              <a:buNone/>
              <a:defRPr kumimoji="0" lang="zh-TW" sz="2000"/>
            </a:lvl5pPr>
            <a:lvl6pPr marL="2286000" indent="0" eaLnBrk="1" latinLnBrk="0" hangingPunct="1">
              <a:buNone/>
              <a:defRPr kumimoji="0" lang="zh-TW" sz="2000"/>
            </a:lvl6pPr>
            <a:lvl7pPr marL="2743200" indent="0" eaLnBrk="1" latinLnBrk="0" hangingPunct="1">
              <a:buNone/>
              <a:defRPr kumimoji="0" lang="zh-TW" sz="2000"/>
            </a:lvl7pPr>
            <a:lvl8pPr marL="3200400" indent="0" eaLnBrk="1" latinLnBrk="0" hangingPunct="1">
              <a:buNone/>
              <a:defRPr kumimoji="0" lang="zh-TW" sz="2000"/>
            </a:lvl8pPr>
            <a:lvl9pPr marL="3657600" indent="0" eaLnBrk="1" latinLnBrk="0" hangingPunct="1">
              <a:buNone/>
              <a:defRPr kumimoji="0" lang="zh-TW" sz="2000"/>
            </a:lvl9pPr>
          </a:lstStyle>
          <a:p>
            <a:pPr eaLnBrk="1" latinLnBrk="0" hangingPunct="1"/>
            <a:r>
              <a:rPr lang="zh-TW" altLang="en-US" smtClean="0"/>
              <a:t>按一下圖示以新增圖片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562600"/>
            <a:ext cx="5486400" cy="609600"/>
          </a:xfrm>
        </p:spPr>
        <p:txBody>
          <a:bodyPr/>
          <a:lstStyle>
            <a:lvl1pPr marL="0" indent="0" algn="ctr" eaLnBrk="1" latinLnBrk="0" hangingPunct="1">
              <a:buNone/>
              <a:defRPr kumimoji="0" lang="zh-TW" sz="1400"/>
            </a:lvl1pPr>
            <a:lvl2pPr marL="457200" indent="0" eaLnBrk="1" latinLnBrk="0" hangingPunct="1">
              <a:buNone/>
              <a:defRPr kumimoji="0" lang="zh-TW" sz="1200"/>
            </a:lvl2pPr>
            <a:lvl3pPr marL="914400" indent="0" eaLnBrk="1" latinLnBrk="0" hangingPunct="1">
              <a:buNone/>
              <a:defRPr kumimoji="0" lang="zh-TW" sz="1000"/>
            </a:lvl3pPr>
            <a:lvl4pPr marL="1371600" indent="0" eaLnBrk="1" latinLnBrk="0" hangingPunct="1">
              <a:buNone/>
              <a:defRPr kumimoji="0" lang="zh-TW" sz="900"/>
            </a:lvl4pPr>
            <a:lvl5pPr marL="1828800" indent="0" eaLnBrk="1" latinLnBrk="0" hangingPunct="1">
              <a:buNone/>
              <a:defRPr kumimoji="0" lang="zh-TW" sz="900"/>
            </a:lvl5pPr>
            <a:lvl6pPr marL="2286000" indent="0" eaLnBrk="1" latinLnBrk="0" hangingPunct="1">
              <a:buNone/>
              <a:defRPr kumimoji="0" lang="zh-TW" sz="900"/>
            </a:lvl6pPr>
            <a:lvl7pPr marL="2743200" indent="0" eaLnBrk="1" latinLnBrk="0" hangingPunct="1">
              <a:buNone/>
              <a:defRPr kumimoji="0" lang="zh-TW" sz="900"/>
            </a:lvl7pPr>
            <a:lvl8pPr marL="3200400" indent="0" eaLnBrk="1" latinLnBrk="0" hangingPunct="1">
              <a:buNone/>
              <a:defRPr kumimoji="0" lang="zh-TW" sz="900"/>
            </a:lvl8pPr>
            <a:lvl9pPr marL="3657600" indent="0" eaLnBrk="1" latinLnBrk="0" hangingPunct="1">
              <a:buNone/>
              <a:defRPr kumimoji="0" lang="zh-TW"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en-US" altLang="zh-TW">
                <a:solidFill>
                  <a:prstClr val="white"/>
                </a:solidFill>
              </a:rPr>
              <a:pPr/>
              <a:t>10/18/2012</a:t>
            </a:fld>
            <a:endParaRPr altLang="en-US">
              <a:solidFill>
                <a:prstClr val="white"/>
              </a:solidFill>
              <a:ea typeface="新細明體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bg1"/>
                </a:solidFill>
              </a:defRPr>
            </a:lvl1pPr>
          </a:lstStyle>
          <a:p>
            <a:endParaRPr altLang="en-US">
              <a:solidFill>
                <a:prstClr val="white"/>
              </a:solidFill>
              <a:ea typeface="新細明體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altLang="zh-TW">
                <a:solidFill>
                  <a:prstClr val="white"/>
                </a:solidFill>
              </a:rPr>
              <a:pPr/>
              <a:t>‹#›</a:t>
            </a:fld>
            <a:endParaRPr altLang="en-US">
              <a:solidFill>
                <a:prstClr val="white"/>
              </a:solidFill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7978620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標題及直排文字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050E-B668-4FA7-85AD-C750C80A6E9B}" type="datetimeFigureOut">
              <a:rPr lang="en-US" altLang="zh-TW">
                <a:solidFill>
                  <a:srgbClr val="262626">
                    <a:tint val="75000"/>
                  </a:srgbClr>
                </a:solidFill>
              </a:rPr>
              <a:pPr/>
              <a:t>10/18/2012</a:t>
            </a:fld>
            <a:endParaRPr altLang="en-US">
              <a:solidFill>
                <a:srgbClr val="262626">
                  <a:tint val="75000"/>
                </a:srgbClr>
              </a:solidFill>
              <a:ea typeface="新細明體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altLang="en-US">
              <a:solidFill>
                <a:srgbClr val="262626">
                  <a:tint val="75000"/>
                </a:srgbClr>
              </a:solidFill>
              <a:ea typeface="新細明體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altLang="zh-TW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altLang="en-US">
              <a:solidFill>
                <a:srgbClr val="262626">
                  <a:tint val="75000"/>
                </a:srgbClr>
              </a:solidFill>
              <a:ea typeface="新細明體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0" y="414867"/>
            <a:ext cx="5029200" cy="457200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/>
          </a:bodyPr>
          <a:lstStyle>
            <a:lvl1pPr algn="l" eaLnBrk="1" latinLnBrk="0" hangingPunct="1">
              <a:defRPr kumimoji="0" lang="zh-TW" sz="28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zh-TW"/>
              <a:t>    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42245496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715000" y="274638"/>
            <a:ext cx="2057400" cy="5851525"/>
          </a:xfrm>
        </p:spPr>
        <p:txBody>
          <a:bodyPr vert="eaVert"/>
          <a:lstStyle/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1054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A258050E-B668-4FA7-85AD-C750C80A6E9B}" type="datetimeFigureOut">
              <a:rPr lang="en-US" altLang="zh-TW"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10/18/2012</a:t>
            </a:fld>
            <a:endParaRPr altLang="en-US">
              <a:solidFill>
                <a:srgbClr val="262626">
                  <a:lumMod val="85000"/>
                  <a:lumOff val="15000"/>
                </a:srgbClr>
              </a:solidFill>
              <a:ea typeface="新細明體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altLang="en-US">
              <a:solidFill>
                <a:srgbClr val="262626">
                  <a:tint val="75000"/>
                </a:srgbClr>
              </a:solidFill>
              <a:ea typeface="新細明體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rPr lang="en-US" altLang="zh-TW"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‹#›</a:t>
            </a:fld>
            <a:endParaRPr altLang="en-US">
              <a:solidFill>
                <a:srgbClr val="262626">
                  <a:lumMod val="85000"/>
                  <a:lumOff val="15000"/>
                </a:srgbClr>
              </a:solidFill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423523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/>
          <a:srcRect l="2599" r="5874" b="5262"/>
          <a:stretch/>
        </p:blipFill>
        <p:spPr>
          <a:xfrm>
            <a:off x="3530" y="5867400"/>
            <a:ext cx="9144000" cy="105369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34E2-BBB6-4D34-BB01-078E9AA25260}" type="datetimeFigureOut">
              <a:rPr lang="en-US" altLang="zh-TW">
                <a:solidFill>
                  <a:srgbClr val="262626">
                    <a:tint val="75000"/>
                  </a:srgbClr>
                </a:solidFill>
              </a:rPr>
              <a:pPr/>
              <a:t>10/18/2012</a:t>
            </a:fld>
            <a:endParaRPr altLang="en-US">
              <a:solidFill>
                <a:srgbClr val="262626">
                  <a:tint val="75000"/>
                </a:srgbClr>
              </a:solidFill>
              <a:ea typeface="新細明體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altLang="en-US">
              <a:solidFill>
                <a:srgbClr val="262626">
                  <a:tint val="75000"/>
                </a:srgbClr>
              </a:solidFill>
              <a:ea typeface="新細明體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20FCD-5F4C-4989-BE05-0A8208BCBC21}" type="slidenum">
              <a:rPr lang="en-US" altLang="zh-TW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altLang="en-US">
              <a:solidFill>
                <a:srgbClr val="262626">
                  <a:tint val="75000"/>
                </a:srgbClr>
              </a:solidFill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4510255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0548" y="20547"/>
            <a:ext cx="3498527" cy="28253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503486" y="20548"/>
            <a:ext cx="5624418" cy="28254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20923" y="2818500"/>
            <a:ext cx="7668994" cy="22962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7662119" y="2819400"/>
            <a:ext cx="1461333" cy="2293850"/>
          </a:xfrm>
          <a:prstGeom prst="rect">
            <a:avLst/>
          </a:prstGeom>
        </p:spPr>
      </p:pic>
      <p:pic>
        <p:nvPicPr>
          <p:cNvPr id="11" name="Picture 10"/>
          <p:cNvPicPr>
            <a:picLocks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20548" y="5089818"/>
            <a:ext cx="9098280" cy="173736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8755230" y="2469776"/>
            <a:ext cx="304800" cy="152400"/>
          </a:xfrm>
          <a:prstGeom prst="rect">
            <a:avLst/>
          </a:prstGeom>
          <a:solidFill>
            <a:srgbClr val="F27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altLang="en-US">
              <a:solidFill>
                <a:srgbClr val="F47F28"/>
              </a:solidFill>
              <a:ea typeface="新細明體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en-US" altLang="zh-TW">
                <a:solidFill>
                  <a:prstClr val="white"/>
                </a:solidFill>
              </a:rPr>
              <a:pPr/>
              <a:t>10/18/2012</a:t>
            </a:fld>
            <a:endParaRPr altLang="en-US">
              <a:solidFill>
                <a:prstClr val="white"/>
              </a:solidFill>
              <a:ea typeface="新細明體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bg1"/>
                </a:solidFill>
              </a:defRPr>
            </a:lvl1pPr>
          </a:lstStyle>
          <a:p>
            <a:endParaRPr altLang="en-US">
              <a:solidFill>
                <a:prstClr val="white"/>
              </a:solidFill>
              <a:ea typeface="新細明體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altLang="zh-TW">
                <a:solidFill>
                  <a:prstClr val="white"/>
                </a:solidFill>
              </a:rPr>
              <a:pPr/>
              <a:t>‹#›</a:t>
            </a:fld>
            <a:endParaRPr altLang="en-US">
              <a:solidFill>
                <a:prstClr val="white"/>
              </a:solidFill>
              <a:ea typeface="新細明體"/>
            </a:endParaRPr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3581400" y="1295400"/>
            <a:ext cx="5105400" cy="1416269"/>
          </a:xfrm>
        </p:spPr>
        <p:txBody>
          <a:bodyPr anchor="b">
            <a:normAutofit/>
          </a:bodyPr>
          <a:lstStyle>
            <a:lvl1pPr algn="r" eaLnBrk="1" latinLnBrk="0" hangingPunct="1">
              <a:buNone/>
              <a:defRPr kumimoji="0" lang="zh-TW"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kumimoji="0" lang="zh-TW"/>
              <a:t>按一下以編輯母片副標題樣式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344" y="4114800"/>
            <a:ext cx="7315200" cy="914400"/>
          </a:xfrm>
        </p:spPr>
        <p:txBody>
          <a:bodyPr anchor="b" anchorCtr="0">
            <a:normAutofit/>
          </a:bodyPr>
          <a:lstStyle>
            <a:lvl1pPr marL="0" indent="0" eaLnBrk="1" latinLnBrk="0" hangingPunct="1">
              <a:defRPr kumimoji="0" lang="zh-TW" sz="3600" b="1" kern="120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342900" lvl="0" indent="-342900" algn="l" defTabSz="914400"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873475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build="p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標題及物件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print"/>
          <a:srcRect l="2599" r="5874" b="5262"/>
          <a:stretch/>
        </p:blipFill>
        <p:spPr>
          <a:xfrm>
            <a:off x="3530" y="5867400"/>
            <a:ext cx="9144000" cy="10536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180" y="76200"/>
            <a:ext cx="8403020" cy="685800"/>
          </a:xfrm>
        </p:spPr>
        <p:txBody>
          <a:bodyPr anchor="ctr" anchorCtr="0">
            <a:normAutofit/>
          </a:bodyPr>
          <a:lstStyle>
            <a:lvl1pPr algn="l" eaLnBrk="1" latinLnBrk="0" hangingPunct="1">
              <a:defRPr kumimoji="0" lang="zh-TW" sz="3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A258050E-B668-4FA7-85AD-C750C80A6E9B}" type="datetimeFigureOut">
              <a:rPr/>
              <a:pPr/>
              <a:t>12/17/2009</a:t>
            </a:fld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rPr/>
              <a:pPr/>
              <a:t>‹#›</a:t>
            </a:fld>
            <a:endParaRPr kumimoji="0" lang="zh-TW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1992354"/>
            <a:ext cx="5867400" cy="1970046"/>
          </a:xfrm>
        </p:spPr>
        <p:txBody>
          <a:bodyPr anchor="ctr">
            <a:normAutofit/>
          </a:bodyPr>
          <a:lstStyle>
            <a:lvl1pPr algn="l" eaLnBrk="1" latinLnBrk="0" hangingPunct="1">
              <a:defRPr kumimoji="0" lang="zh-TW" sz="3000" b="1" cap="all"/>
            </a:lvl1pPr>
          </a:lstStyle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5105400"/>
            <a:ext cx="8229601" cy="375787"/>
          </a:xfrm>
        </p:spPr>
        <p:txBody>
          <a:bodyPr anchor="b">
            <a:normAutofit/>
          </a:bodyPr>
          <a:lstStyle>
            <a:lvl1pPr marL="0" indent="0" algn="r" eaLnBrk="1" latinLnBrk="0" hangingPunct="1">
              <a:buNone/>
              <a:defRPr kumimoji="0" lang="zh-TW"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eaLnBrk="1" latinLnBrk="0" hangingPunct="1">
              <a:buNone/>
              <a:defRPr kumimoji="0" lang="zh-TW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eaLnBrk="1" latinLnBrk="0" hangingPunct="1">
              <a:buNone/>
              <a:defRPr kumimoji="0" lang="zh-TW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eaLnBrk="1" latinLnBrk="0" hangingPunct="1">
              <a:buNone/>
              <a:defRPr kumimoji="0" lang="zh-TW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eaLnBrk="1" latinLnBrk="0" hangingPunct="1">
              <a:buNone/>
              <a:defRPr kumimoji="0" lang="zh-TW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eaLnBrk="1" latinLnBrk="0" hangingPunct="1">
              <a:buNone/>
              <a:defRPr kumimoji="0" lang="zh-TW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eaLnBrk="1" latinLnBrk="0" hangingPunct="1">
              <a:buNone/>
              <a:defRPr kumimoji="0" lang="zh-TW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eaLnBrk="1" latinLnBrk="0" hangingPunct="1">
              <a:buNone/>
              <a:defRPr kumimoji="0" lang="zh-TW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eaLnBrk="1" latinLnBrk="0" hangingPunct="1">
              <a:buNone/>
              <a:defRPr kumimoji="0" lang="zh-TW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altLang="en-US">
              <a:solidFill>
                <a:srgbClr val="262626">
                  <a:lumMod val="85000"/>
                  <a:lumOff val="15000"/>
                </a:srgbClr>
              </a:solidFill>
              <a:ea typeface="新細明體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rPr lang="en-US" altLang="zh-TW"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‹#›</a:t>
            </a:fld>
            <a:endParaRPr altLang="en-US">
              <a:solidFill>
                <a:srgbClr val="262626">
                  <a:lumMod val="85000"/>
                  <a:lumOff val="15000"/>
                </a:srgbClr>
              </a:solidFill>
              <a:ea typeface="新細明體"/>
            </a:endParaRPr>
          </a:p>
        </p:txBody>
      </p:sp>
      <p:sp>
        <p:nvSpPr>
          <p:cNvPr id="7" name="Oval 6"/>
          <p:cNvSpPr/>
          <p:nvPr userDrawn="1"/>
        </p:nvSpPr>
        <p:spPr>
          <a:xfrm>
            <a:off x="762000" y="1946209"/>
            <a:ext cx="2057400" cy="2057400"/>
          </a:xfrm>
          <a:prstGeom prst="ellipse">
            <a:avLst/>
          </a:prstGeom>
          <a:gradFill flip="none" rotWithShape="1">
            <a:gsLst>
              <a:gs pos="0">
                <a:srgbClr val="F39C29"/>
              </a:gs>
              <a:gs pos="50000">
                <a:srgbClr val="F7931D"/>
              </a:gs>
              <a:gs pos="100000">
                <a:srgbClr val="FF6600"/>
              </a:gs>
            </a:gsLst>
            <a:path path="circle">
              <a:fillToRect l="50000" t="50000" r="50000" b="50000"/>
            </a:path>
            <a:tileRect/>
          </a:gradFill>
          <a:ln w="82550">
            <a:noFill/>
          </a:ln>
          <a:effectLst>
            <a:outerShdw blurRad="152400" dist="165100" dir="5400000" sx="90000" sy="-19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altLang="en-US">
                <a:solidFill>
                  <a:prstClr val="white"/>
                </a:solidFill>
                <a:ea typeface="新細明體"/>
              </a:rPr>
              <a:t>             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8686800" y="5265376"/>
            <a:ext cx="457200" cy="96672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altLang="en-US">
                <a:solidFill>
                  <a:srgbClr val="FF6600"/>
                </a:solidFill>
                <a:ea typeface="新細明體"/>
              </a:rPr>
              <a:t>           </a:t>
            </a:r>
          </a:p>
        </p:txBody>
      </p:sp>
      <p:sp>
        <p:nvSpPr>
          <p:cNvPr id="9" name="Oval 8"/>
          <p:cNvSpPr/>
          <p:nvPr userDrawn="1"/>
        </p:nvSpPr>
        <p:spPr>
          <a:xfrm>
            <a:off x="1007328" y="1992354"/>
            <a:ext cx="1583472" cy="1295400"/>
          </a:xfrm>
          <a:prstGeom prst="ellipse">
            <a:avLst/>
          </a:prstGeom>
          <a:gradFill flip="none" rotWithShape="1">
            <a:gsLst>
              <a:gs pos="63000">
                <a:schemeClr val="bg1">
                  <a:alpha val="7000"/>
                </a:schemeClr>
              </a:gs>
              <a:gs pos="72000">
                <a:schemeClr val="bg1">
                  <a:alpha val="15000"/>
                </a:schemeClr>
              </a:gs>
              <a:gs pos="91000">
                <a:schemeClr val="bg1">
                  <a:alpha val="2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altLang="en-US">
                <a:solidFill>
                  <a:prstClr val="white"/>
                </a:solidFill>
                <a:ea typeface="新細明體"/>
              </a:rPr>
              <a:t>       </a:t>
            </a:r>
          </a:p>
        </p:txBody>
      </p:sp>
    </p:spTree>
    <p:extLst>
      <p:ext uri="{BB962C8B-B14F-4D97-AF65-F5344CB8AC3E}">
        <p14:creationId xmlns:p14="http://schemas.microsoft.com/office/powerpoint/2010/main" val="1093053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標題及物件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print"/>
          <a:srcRect l="2599" r="5874" b="5262"/>
          <a:stretch/>
        </p:blipFill>
        <p:spPr>
          <a:xfrm>
            <a:off x="3530" y="5867400"/>
            <a:ext cx="9144000" cy="10536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180" y="76200"/>
            <a:ext cx="8403020" cy="685800"/>
          </a:xfrm>
        </p:spPr>
        <p:txBody>
          <a:bodyPr anchor="ctr" anchorCtr="0">
            <a:normAutofit/>
          </a:bodyPr>
          <a:lstStyle>
            <a:lvl1pPr algn="l" eaLnBrk="1" latinLnBrk="0" hangingPunct="1">
              <a:defRPr kumimoji="0" lang="zh-TW" sz="3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A258050E-B668-4FA7-85AD-C750C80A6E9B}" type="datetimeFigureOut">
              <a:rPr lang="en-US" altLang="zh-TW"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10/18/2012</a:t>
            </a:fld>
            <a:endParaRPr altLang="en-US">
              <a:solidFill>
                <a:srgbClr val="262626">
                  <a:lumMod val="85000"/>
                  <a:lumOff val="15000"/>
                </a:srgbClr>
              </a:solidFill>
              <a:ea typeface="新細明體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altLang="en-US">
              <a:solidFill>
                <a:srgbClr val="262626">
                  <a:lumMod val="85000"/>
                  <a:lumOff val="15000"/>
                </a:srgbClr>
              </a:solidFill>
              <a:ea typeface="新細明體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rPr lang="en-US" altLang="zh-TW"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‹#›</a:t>
            </a:fld>
            <a:endParaRPr altLang="en-US">
              <a:solidFill>
                <a:srgbClr val="262626">
                  <a:lumMod val="85000"/>
                  <a:lumOff val="15000"/>
                </a:srgbClr>
              </a:solidFill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902765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: 強調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A258050E-B668-4FA7-85AD-C750C80A6E9B}" type="datetimeFigureOut">
              <a:rPr lang="en-US" altLang="zh-TW"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10/18/2012</a:t>
            </a:fld>
            <a:endParaRPr altLang="en-US">
              <a:solidFill>
                <a:srgbClr val="262626">
                  <a:lumMod val="85000"/>
                  <a:lumOff val="15000"/>
                </a:srgbClr>
              </a:solidFill>
              <a:ea typeface="新細明體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altLang="en-US">
              <a:solidFill>
                <a:srgbClr val="262626">
                  <a:lumMod val="85000"/>
                  <a:lumOff val="15000"/>
                </a:srgbClr>
              </a:solidFill>
              <a:ea typeface="新細明體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rPr lang="en-US" altLang="zh-TW"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‹#›</a:t>
            </a:fld>
            <a:endParaRPr altLang="en-US">
              <a:solidFill>
                <a:srgbClr val="262626">
                  <a:lumMod val="85000"/>
                  <a:lumOff val="15000"/>
                </a:srgbClr>
              </a:solidFill>
              <a:ea typeface="新細明體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724908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二個內容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999" y="1"/>
            <a:ext cx="7068015" cy="838200"/>
          </a:xfrm>
        </p:spPr>
        <p:txBody>
          <a:bodyPr anchor="b">
            <a:normAutofit/>
          </a:bodyPr>
          <a:lstStyle>
            <a:lvl1pPr algn="l" eaLnBrk="1" latinLnBrk="0" hangingPunct="1">
              <a:defRPr kumimoji="0" lang="zh-TW" sz="2800">
                <a:solidFill>
                  <a:schemeClr val="bg1"/>
                </a:solidFill>
              </a:defRPr>
            </a:lvl1pPr>
          </a:lstStyle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2"/>
            <a:ext cx="4038600" cy="3971455"/>
          </a:xfrm>
        </p:spPr>
        <p:txBody>
          <a:bodyPr/>
          <a:lstStyle>
            <a:lvl1pPr eaLnBrk="1" latinLnBrk="0" hangingPunct="1">
              <a:defRPr kumimoji="0" lang="zh-TW"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zh-TW"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zh-TW"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zh-TW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zh-TW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 eaLnBrk="1" latinLnBrk="0" hangingPunct="1">
              <a:defRPr kumimoji="0" lang="zh-TW" sz="1800"/>
            </a:lvl6pPr>
            <a:lvl7pPr eaLnBrk="1" latinLnBrk="0" hangingPunct="1">
              <a:defRPr kumimoji="0" lang="zh-TW" sz="1800"/>
            </a:lvl7pPr>
            <a:lvl8pPr eaLnBrk="1" latinLnBrk="0" hangingPunct="1">
              <a:defRPr kumimoji="0" lang="zh-TW" sz="1800"/>
            </a:lvl8pPr>
            <a:lvl9pPr eaLnBrk="1" latinLnBrk="0" hangingPunct="1">
              <a:defRPr kumimoji="0" lang="zh-TW"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038600" cy="3971454"/>
          </a:xfrm>
        </p:spPr>
        <p:txBody>
          <a:bodyPr/>
          <a:lstStyle>
            <a:lvl1pPr eaLnBrk="1" latinLnBrk="0" hangingPunct="1">
              <a:defRPr kumimoji="0" lang="zh-TW"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zh-TW"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zh-TW"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zh-TW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zh-TW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 eaLnBrk="1" latinLnBrk="0" hangingPunct="1">
              <a:defRPr kumimoji="0" lang="zh-TW" sz="1800"/>
            </a:lvl6pPr>
            <a:lvl7pPr eaLnBrk="1" latinLnBrk="0" hangingPunct="1">
              <a:defRPr kumimoji="0" lang="zh-TW" sz="1800"/>
            </a:lvl7pPr>
            <a:lvl8pPr eaLnBrk="1" latinLnBrk="0" hangingPunct="1">
              <a:defRPr kumimoji="0" lang="zh-TW" sz="1800"/>
            </a:lvl8pPr>
            <a:lvl9pPr eaLnBrk="1" latinLnBrk="0" hangingPunct="1">
              <a:defRPr kumimoji="0" lang="zh-TW"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050E-B668-4FA7-85AD-C750C80A6E9B}" type="datetimeFigureOut">
              <a:rPr lang="en-US" altLang="zh-TW">
                <a:solidFill>
                  <a:srgbClr val="262626">
                    <a:tint val="75000"/>
                  </a:srgbClr>
                </a:solidFill>
              </a:rPr>
              <a:pPr/>
              <a:t>10/18/2012</a:t>
            </a:fld>
            <a:endParaRPr altLang="en-US">
              <a:solidFill>
                <a:srgbClr val="262626">
                  <a:tint val="75000"/>
                </a:srgbClr>
              </a:solidFill>
              <a:ea typeface="新細明體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altLang="en-US">
              <a:solidFill>
                <a:srgbClr val="262626">
                  <a:tint val="75000"/>
                </a:srgbClr>
              </a:solidFill>
              <a:ea typeface="新細明體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altLang="zh-TW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altLang="en-US">
              <a:solidFill>
                <a:srgbClr val="262626">
                  <a:tint val="75000"/>
                </a:srgbClr>
              </a:solidFill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6057056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只有標題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en-US" altLang="zh-TW">
                <a:solidFill>
                  <a:prstClr val="white"/>
                </a:solidFill>
              </a:rPr>
              <a:pPr/>
              <a:t>10/18/2012</a:t>
            </a:fld>
            <a:endParaRPr altLang="en-US">
              <a:solidFill>
                <a:prstClr val="white"/>
              </a:solidFill>
              <a:ea typeface="新細明體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bg1"/>
                </a:solidFill>
              </a:defRPr>
            </a:lvl1pPr>
          </a:lstStyle>
          <a:p>
            <a:endParaRPr altLang="en-US">
              <a:solidFill>
                <a:prstClr val="white"/>
              </a:solidFill>
              <a:ea typeface="新細明體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altLang="zh-TW">
                <a:solidFill>
                  <a:prstClr val="white"/>
                </a:solidFill>
              </a:rPr>
              <a:pPr/>
              <a:t>‹#›</a:t>
            </a:fld>
            <a:endParaRPr altLang="en-US">
              <a:solidFill>
                <a:prstClr val="white"/>
              </a:solidFill>
              <a:ea typeface="新細明體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762000"/>
            <a:ext cx="2445488" cy="228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400" y="2077200"/>
            <a:ext cx="7010400" cy="1143000"/>
          </a:xfrm>
        </p:spPr>
        <p:txBody>
          <a:bodyPr/>
          <a:lstStyle>
            <a:lvl1pPr algn="l" eaLnBrk="1" latinLnBrk="0" hangingPunct="1">
              <a:defRPr kumimoji="0" lang="zh-TW"/>
            </a:lvl1pPr>
          </a:lstStyle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05493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只有標題: 強調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050E-B668-4FA7-85AD-C750C80A6E9B}" type="datetimeFigureOut">
              <a:rPr lang="en-US" altLang="zh-TW">
                <a:solidFill>
                  <a:srgbClr val="262626">
                    <a:tint val="75000"/>
                  </a:srgbClr>
                </a:solidFill>
              </a:rPr>
              <a:pPr/>
              <a:t>10/18/2012</a:t>
            </a:fld>
            <a:endParaRPr altLang="en-US">
              <a:solidFill>
                <a:srgbClr val="262626">
                  <a:tint val="75000"/>
                </a:srgbClr>
              </a:solidFill>
              <a:ea typeface="新細明體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altLang="en-US">
              <a:solidFill>
                <a:srgbClr val="262626">
                  <a:tint val="75000"/>
                </a:srgbClr>
              </a:solidFill>
              <a:ea typeface="新細明體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altLang="zh-TW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altLang="en-US">
              <a:solidFill>
                <a:srgbClr val="262626">
                  <a:tint val="75000"/>
                </a:srgbClr>
              </a:solidFill>
              <a:ea typeface="新細明體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90400" y="3081000"/>
            <a:ext cx="8686800" cy="1095600"/>
          </a:xfrm>
        </p:spPr>
        <p:txBody>
          <a:bodyPr>
            <a:normAutofit/>
          </a:bodyPr>
          <a:lstStyle>
            <a:lvl1pPr algn="ctr" eaLnBrk="1" latinLnBrk="0" hangingPunct="1">
              <a:defRPr kumimoji="0" lang="zh-TW" sz="4600" b="1" kern="1200" spc="-150" baseline="0">
                <a:ln>
                  <a:gradFill>
                    <a:gsLst>
                      <a:gs pos="0">
                        <a:schemeClr val="bg1"/>
                      </a:gs>
                      <a:gs pos="50000">
                        <a:schemeClr val="bg1">
                          <a:lumMod val="75000"/>
                        </a:schemeClr>
                      </a:gs>
                    </a:gsLst>
                    <a:lin ang="5400000" scaled="0"/>
                  </a:gradFill>
                </a:ln>
                <a:gradFill>
                  <a:gsLst>
                    <a:gs pos="11000">
                      <a:schemeClr val="bg1">
                        <a:lumMod val="75000"/>
                      </a:schemeClr>
                    </a:gs>
                    <a:gs pos="91000">
                      <a:schemeClr val="bg1"/>
                    </a:gs>
                  </a:gsLst>
                  <a:lin ang="16200000" scaled="1"/>
                </a:gradFill>
                <a:effectLst>
                  <a:outerShdw blurRad="38100" algn="ctr" rotWithShape="0">
                    <a:prstClr val="black">
                      <a:alpha val="25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zh-TW"/>
              <a:t>按一下以編輯母片標題樣式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283952" y="2424752"/>
            <a:ext cx="8694000" cy="639762"/>
          </a:xfrm>
        </p:spPr>
        <p:txBody>
          <a:bodyPr anchor="b">
            <a:normAutofit/>
          </a:bodyPr>
          <a:lstStyle>
            <a:lvl1pPr marL="0" indent="0" algn="ctr" eaLnBrk="1" latinLnBrk="0" hangingPunct="1">
              <a:buNone/>
              <a:defRPr kumimoji="0" lang="zh-TW" sz="2800" kern="1200">
                <a:solidFill>
                  <a:srgbClr val="2E507A">
                    <a:alpha val="81000"/>
                  </a:srgbClr>
                </a:solidFill>
                <a:latin typeface="+mn-lt"/>
                <a:ea typeface="+mn-ea"/>
                <a:cs typeface="+mn-cs"/>
              </a:defRPr>
            </a:lvl1pPr>
            <a:lvl2pPr marL="457200" indent="0" eaLnBrk="1" latinLnBrk="0" hangingPunct="1">
              <a:buNone/>
              <a:defRPr kumimoji="0" lang="zh-TW" sz="2000" b="1"/>
            </a:lvl2pPr>
            <a:lvl3pPr marL="914400" indent="0" eaLnBrk="1" latinLnBrk="0" hangingPunct="1">
              <a:buNone/>
              <a:defRPr kumimoji="0" lang="zh-TW" sz="1800" b="1"/>
            </a:lvl3pPr>
            <a:lvl4pPr marL="1371600" indent="0" eaLnBrk="1" latinLnBrk="0" hangingPunct="1">
              <a:buNone/>
              <a:defRPr kumimoji="0" lang="zh-TW" sz="1600" b="1"/>
            </a:lvl4pPr>
            <a:lvl5pPr marL="1828800" indent="0" eaLnBrk="1" latinLnBrk="0" hangingPunct="1">
              <a:buNone/>
              <a:defRPr kumimoji="0" lang="zh-TW" sz="1600" b="1"/>
            </a:lvl5pPr>
            <a:lvl6pPr marL="2286000" indent="0" eaLnBrk="1" latinLnBrk="0" hangingPunct="1">
              <a:buNone/>
              <a:defRPr kumimoji="0" lang="zh-TW" sz="1600" b="1"/>
            </a:lvl6pPr>
            <a:lvl7pPr marL="2743200" indent="0" eaLnBrk="1" latinLnBrk="0" hangingPunct="1">
              <a:buNone/>
              <a:defRPr kumimoji="0" lang="zh-TW" sz="1600" b="1"/>
            </a:lvl7pPr>
            <a:lvl8pPr marL="3200400" indent="0" eaLnBrk="1" latinLnBrk="0" hangingPunct="1">
              <a:buNone/>
              <a:defRPr kumimoji="0" lang="zh-TW" sz="1600" b="1"/>
            </a:lvl8pPr>
            <a:lvl9pPr marL="3657600" indent="0" eaLnBrk="1" latinLnBrk="0" hangingPunct="1">
              <a:buNone/>
              <a:defRPr kumimoji="0" lang="zh-TW" sz="1600" b="1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947616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含文字的標題 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en-US" altLang="zh-TW">
                <a:solidFill>
                  <a:prstClr val="white"/>
                </a:solidFill>
              </a:rPr>
              <a:pPr/>
              <a:t>10/18/2012</a:t>
            </a:fld>
            <a:endParaRPr altLang="en-US">
              <a:solidFill>
                <a:prstClr val="white"/>
              </a:solidFill>
              <a:ea typeface="新細明體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bg1"/>
                </a:solidFill>
              </a:defRPr>
            </a:lvl1pPr>
          </a:lstStyle>
          <a:p>
            <a:endParaRPr altLang="en-US">
              <a:solidFill>
                <a:prstClr val="white"/>
              </a:solidFill>
              <a:ea typeface="新細明體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altLang="zh-TW">
                <a:solidFill>
                  <a:prstClr val="white"/>
                </a:solidFill>
              </a:rPr>
              <a:pPr/>
              <a:t>‹#›</a:t>
            </a:fld>
            <a:endParaRPr altLang="en-US">
              <a:solidFill>
                <a:prstClr val="white"/>
              </a:solidFill>
              <a:ea typeface="新細明體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2895600"/>
            <a:ext cx="7543800" cy="2133600"/>
          </a:xfrm>
          <a:prstGeom prst="rect">
            <a:avLst/>
          </a:prstGeom>
          <a:gradFill flip="none" rotWithShape="1">
            <a:gsLst>
              <a:gs pos="63000">
                <a:schemeClr val="tx1">
                  <a:lumMod val="85000"/>
                  <a:lumOff val="15000"/>
                  <a:alpha val="49000"/>
                </a:schemeClr>
              </a:gs>
              <a:gs pos="100000">
                <a:schemeClr val="tx1">
                  <a:lumMod val="95000"/>
                  <a:lumOff val="5000"/>
                  <a:alpha val="5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altLang="en-US">
              <a:solidFill>
                <a:prstClr val="white"/>
              </a:solidFill>
              <a:ea typeface="新細明體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14867" y="3200400"/>
            <a:ext cx="7010400" cy="1676400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defRPr kumimoji="0" lang="zh-TW"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4648200" y="664780"/>
            <a:ext cx="4191000" cy="381000"/>
          </a:xfrm>
        </p:spPr>
        <p:txBody>
          <a:bodyPr>
            <a:normAutofit/>
          </a:bodyPr>
          <a:lstStyle>
            <a:lvl1pPr algn="r" eaLnBrk="1" latinLnBrk="0" hangingPunct="1">
              <a:buNone/>
              <a:defRPr kumimoji="0" lang="zh-TW" sz="1800" b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kumimoji="0" lang="zh-TW"/>
              <a:t>按一下以編輯母片副標題樣式</a:t>
            </a:r>
          </a:p>
        </p:txBody>
      </p:sp>
    </p:spTree>
    <p:extLst>
      <p:ext uri="{BB962C8B-B14F-4D97-AF65-F5344CB8AC3E}">
        <p14:creationId xmlns:p14="http://schemas.microsoft.com/office/powerpoint/2010/main" val="3416970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utoUpdateAnimBg="0"/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3008313" cy="825500"/>
          </a:xfrm>
        </p:spPr>
        <p:txBody>
          <a:bodyPr anchor="b"/>
          <a:lstStyle>
            <a:lvl1pPr algn="l" eaLnBrk="1" latinLnBrk="0" hangingPunct="1">
              <a:defRPr kumimoji="0" lang="zh-TW" sz="2000" b="1"/>
            </a:lvl1pPr>
          </a:lstStyle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609600"/>
            <a:ext cx="5111750" cy="5334000"/>
          </a:xfrm>
        </p:spPr>
        <p:txBody>
          <a:bodyPr/>
          <a:lstStyle>
            <a:lvl1pPr eaLnBrk="1" latinLnBrk="0" hangingPunct="1">
              <a:defRPr kumimoji="0" lang="zh-TW" sz="2800">
                <a:solidFill>
                  <a:schemeClr val="bg1"/>
                </a:solidFill>
              </a:defRPr>
            </a:lvl1pPr>
            <a:lvl2pPr eaLnBrk="1" latinLnBrk="0" hangingPunct="1">
              <a:defRPr kumimoji="0" lang="zh-TW" sz="2800">
                <a:solidFill>
                  <a:schemeClr val="bg1"/>
                </a:solidFill>
              </a:defRPr>
            </a:lvl2pPr>
            <a:lvl3pPr eaLnBrk="1" latinLnBrk="0" hangingPunct="1">
              <a:defRPr kumimoji="0" lang="zh-TW" sz="2400">
                <a:solidFill>
                  <a:schemeClr val="bg1"/>
                </a:solidFill>
              </a:defRPr>
            </a:lvl3pPr>
            <a:lvl4pPr eaLnBrk="1" latinLnBrk="0" hangingPunct="1">
              <a:defRPr kumimoji="0" lang="zh-TW" sz="2000">
                <a:solidFill>
                  <a:schemeClr val="bg1"/>
                </a:solidFill>
              </a:defRPr>
            </a:lvl4pPr>
            <a:lvl5pPr eaLnBrk="1" latinLnBrk="0" hangingPunct="1">
              <a:defRPr kumimoji="0" lang="zh-TW" sz="2000">
                <a:solidFill>
                  <a:schemeClr val="bg1"/>
                </a:solidFill>
              </a:defRPr>
            </a:lvl5pPr>
            <a:lvl6pPr eaLnBrk="1" latinLnBrk="0" hangingPunct="1">
              <a:defRPr kumimoji="0" lang="zh-TW" sz="2000"/>
            </a:lvl6pPr>
            <a:lvl7pPr eaLnBrk="1" latinLnBrk="0" hangingPunct="1">
              <a:defRPr kumimoji="0" lang="zh-TW" sz="2000"/>
            </a:lvl7pPr>
            <a:lvl8pPr eaLnBrk="1" latinLnBrk="0" hangingPunct="1">
              <a:defRPr kumimoji="0" lang="zh-TW" sz="2000"/>
            </a:lvl8pPr>
            <a:lvl9pPr eaLnBrk="1" latinLnBrk="0" hangingPunct="1">
              <a:defRPr kumimoji="0" lang="zh-TW" sz="20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435101"/>
            <a:ext cx="3008313" cy="3822699"/>
          </a:xfrm>
        </p:spPr>
        <p:txBody>
          <a:bodyPr/>
          <a:lstStyle>
            <a:lvl1pPr marL="0" indent="0" eaLnBrk="1" latinLnBrk="0" hangingPunct="1">
              <a:buNone/>
              <a:defRPr kumimoji="0" lang="zh-TW"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eaLnBrk="1" latinLnBrk="0" hangingPunct="1">
              <a:buNone/>
              <a:defRPr kumimoji="0" lang="zh-TW" sz="1200"/>
            </a:lvl2pPr>
            <a:lvl3pPr marL="914400" indent="0" eaLnBrk="1" latinLnBrk="0" hangingPunct="1">
              <a:buNone/>
              <a:defRPr kumimoji="0" lang="zh-TW" sz="1000"/>
            </a:lvl3pPr>
            <a:lvl4pPr marL="1371600" indent="0" eaLnBrk="1" latinLnBrk="0" hangingPunct="1">
              <a:buNone/>
              <a:defRPr kumimoji="0" lang="zh-TW" sz="900"/>
            </a:lvl4pPr>
            <a:lvl5pPr marL="1828800" indent="0" eaLnBrk="1" latinLnBrk="0" hangingPunct="1">
              <a:buNone/>
              <a:defRPr kumimoji="0" lang="zh-TW" sz="900"/>
            </a:lvl5pPr>
            <a:lvl6pPr marL="2286000" indent="0" eaLnBrk="1" latinLnBrk="0" hangingPunct="1">
              <a:buNone/>
              <a:defRPr kumimoji="0" lang="zh-TW" sz="900"/>
            </a:lvl6pPr>
            <a:lvl7pPr marL="2743200" indent="0" eaLnBrk="1" latinLnBrk="0" hangingPunct="1">
              <a:buNone/>
              <a:defRPr kumimoji="0" lang="zh-TW" sz="900"/>
            </a:lvl7pPr>
            <a:lvl8pPr marL="3200400" indent="0" eaLnBrk="1" latinLnBrk="0" hangingPunct="1">
              <a:buNone/>
              <a:defRPr kumimoji="0" lang="zh-TW" sz="900"/>
            </a:lvl8pPr>
            <a:lvl9pPr marL="3657600" indent="0" eaLnBrk="1" latinLnBrk="0" hangingPunct="1">
              <a:buNone/>
              <a:defRPr kumimoji="0" lang="zh-TW"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en-US" altLang="zh-TW">
                <a:solidFill>
                  <a:prstClr val="white"/>
                </a:solidFill>
              </a:rPr>
              <a:pPr/>
              <a:t>10/18/2012</a:t>
            </a:fld>
            <a:endParaRPr altLang="en-US">
              <a:solidFill>
                <a:prstClr val="white"/>
              </a:solidFill>
              <a:ea typeface="新細明體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bg1"/>
                </a:solidFill>
              </a:defRPr>
            </a:lvl1pPr>
          </a:lstStyle>
          <a:p>
            <a:endParaRPr altLang="en-US">
              <a:solidFill>
                <a:prstClr val="white"/>
              </a:solidFill>
              <a:ea typeface="新細明體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altLang="zh-TW">
                <a:solidFill>
                  <a:prstClr val="white"/>
                </a:solidFill>
              </a:rPr>
              <a:pPr/>
              <a:t>‹#›</a:t>
            </a:fld>
            <a:endParaRPr altLang="en-US">
              <a:solidFill>
                <a:prstClr val="white"/>
              </a:solidFill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518747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媒體 (含標題)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en-US" altLang="zh-TW">
                <a:solidFill>
                  <a:prstClr val="white"/>
                </a:solidFill>
              </a:rPr>
              <a:pPr/>
              <a:t>10/18/2012</a:t>
            </a:fld>
            <a:endParaRPr altLang="en-US">
              <a:solidFill>
                <a:prstClr val="white"/>
              </a:solidFill>
              <a:ea typeface="新細明體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bg1"/>
                </a:solidFill>
              </a:defRPr>
            </a:lvl1pPr>
          </a:lstStyle>
          <a:p>
            <a:endParaRPr altLang="en-US">
              <a:solidFill>
                <a:prstClr val="white"/>
              </a:solidFill>
              <a:ea typeface="新細明體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altLang="zh-TW">
                <a:solidFill>
                  <a:prstClr val="white"/>
                </a:solidFill>
              </a:rPr>
              <a:pPr/>
              <a:t>‹#›</a:t>
            </a:fld>
            <a:endParaRPr altLang="en-US">
              <a:solidFill>
                <a:prstClr val="white"/>
              </a:solidFill>
              <a:ea typeface="新細明體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595263" y="4800600"/>
            <a:ext cx="4873752" cy="685800"/>
          </a:xfrm>
          <a:prstGeom prst="rect">
            <a:avLst/>
          </a:prstGeom>
          <a:solidFill>
            <a:schemeClr val="tx1">
              <a:lumMod val="95000"/>
              <a:lumOff val="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altLang="en-US" b="1">
              <a:solidFill>
                <a:prstClr val="white"/>
              </a:solidFill>
              <a:latin typeface="Georgia" pitchFamily="18" charset="0"/>
              <a:ea typeface="新細明體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6552" y="4800600"/>
            <a:ext cx="4809244" cy="566738"/>
          </a:xfrm>
        </p:spPr>
        <p:txBody>
          <a:bodyPr anchor="b">
            <a:normAutofit/>
          </a:bodyPr>
          <a:lstStyle>
            <a:lvl1pPr algn="ctr" eaLnBrk="1" latinLnBrk="0" hangingPunct="1">
              <a:defRPr kumimoji="0" lang="zh-TW" sz="1800" b="0">
                <a:solidFill>
                  <a:schemeClr val="bg1">
                    <a:lumMod val="85000"/>
                  </a:schemeClr>
                </a:solidFill>
                <a:latin typeface="Georgia" pitchFamily="18" charset="0"/>
              </a:defRPr>
            </a:lvl1pPr>
          </a:lstStyle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9" name="Media Placeholder 8"/>
          <p:cNvSpPr>
            <a:spLocks noGrp="1"/>
          </p:cNvSpPr>
          <p:nvPr>
            <p:ph type="media" sz="quarter" idx="13"/>
          </p:nvPr>
        </p:nvSpPr>
        <p:spPr>
          <a:xfrm>
            <a:off x="587022" y="838200"/>
            <a:ext cx="4873752" cy="3812822"/>
          </a:xfrm>
        </p:spPr>
        <p:txBody>
          <a:bodyPr/>
          <a:lstStyle>
            <a:lvl1pPr eaLnBrk="1" latinLnBrk="0" hangingPunct="1">
              <a:buNone/>
              <a:defRPr kumimoji="0" lang="zh-TW"/>
            </a:lvl1pPr>
          </a:lstStyle>
          <a:p>
            <a:pPr eaLnBrk="1" latinLnBrk="0" hangingPunct="1"/>
            <a:r>
              <a:rPr lang="zh-TW" altLang="en-US" smtClean="0"/>
              <a:t>按一下圖示以新增多媒體</a:t>
            </a:r>
            <a:endParaRPr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5776863" y="838200"/>
            <a:ext cx="2819400" cy="4636911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zh-TW" sz="2400">
                <a:solidFill>
                  <a:schemeClr val="bg1"/>
                </a:solidFill>
              </a:defRPr>
            </a:lvl1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77813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792800" y="4800600"/>
            <a:ext cx="5500800" cy="685800"/>
          </a:xfrm>
          <a:prstGeom prst="rect">
            <a:avLst/>
          </a:prstGeom>
          <a:solidFill>
            <a:schemeClr val="tx1">
              <a:lumMod val="95000"/>
              <a:lumOff val="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altLang="en-US" b="1">
              <a:solidFill>
                <a:prstClr val="white"/>
              </a:solidFill>
              <a:latin typeface="Georgia" pitchFamily="18" charset="0"/>
              <a:ea typeface="新細明體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ctr" eaLnBrk="1" latinLnBrk="0" hangingPunct="1">
              <a:defRPr kumimoji="0" lang="zh-TW" sz="1800" b="0">
                <a:solidFill>
                  <a:schemeClr val="bg1">
                    <a:lumMod val="85000"/>
                  </a:schemeClr>
                </a:solidFill>
                <a:latin typeface="Georgia" pitchFamily="18" charset="0"/>
              </a:defRPr>
            </a:lvl1pPr>
          </a:lstStyle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eaLnBrk="1" latinLnBrk="0" hangingPunct="1">
              <a:buNone/>
              <a:defRPr kumimoji="0" lang="zh-TW" sz="3200"/>
            </a:lvl1pPr>
            <a:lvl2pPr marL="457200" indent="0" eaLnBrk="1" latinLnBrk="0" hangingPunct="1">
              <a:buNone/>
              <a:defRPr kumimoji="0" lang="zh-TW" sz="2800"/>
            </a:lvl2pPr>
            <a:lvl3pPr marL="914400" indent="0" eaLnBrk="1" latinLnBrk="0" hangingPunct="1">
              <a:buNone/>
              <a:defRPr kumimoji="0" lang="zh-TW" sz="2400"/>
            </a:lvl3pPr>
            <a:lvl4pPr marL="1371600" indent="0" eaLnBrk="1" latinLnBrk="0" hangingPunct="1">
              <a:buNone/>
              <a:defRPr kumimoji="0" lang="zh-TW" sz="2000"/>
            </a:lvl4pPr>
            <a:lvl5pPr marL="1828800" indent="0" eaLnBrk="1" latinLnBrk="0" hangingPunct="1">
              <a:buNone/>
              <a:defRPr kumimoji="0" lang="zh-TW" sz="2000"/>
            </a:lvl5pPr>
            <a:lvl6pPr marL="2286000" indent="0" eaLnBrk="1" latinLnBrk="0" hangingPunct="1">
              <a:buNone/>
              <a:defRPr kumimoji="0" lang="zh-TW" sz="2000"/>
            </a:lvl6pPr>
            <a:lvl7pPr marL="2743200" indent="0" eaLnBrk="1" latinLnBrk="0" hangingPunct="1">
              <a:buNone/>
              <a:defRPr kumimoji="0" lang="zh-TW" sz="2000"/>
            </a:lvl7pPr>
            <a:lvl8pPr marL="3200400" indent="0" eaLnBrk="1" latinLnBrk="0" hangingPunct="1">
              <a:buNone/>
              <a:defRPr kumimoji="0" lang="zh-TW" sz="2000"/>
            </a:lvl8pPr>
            <a:lvl9pPr marL="3657600" indent="0" eaLnBrk="1" latinLnBrk="0" hangingPunct="1">
              <a:buNone/>
              <a:defRPr kumimoji="0" lang="zh-TW" sz="2000"/>
            </a:lvl9pPr>
          </a:lstStyle>
          <a:p>
            <a:pPr eaLnBrk="1" latinLnBrk="0" hangingPunct="1"/>
            <a:r>
              <a:rPr lang="zh-TW" altLang="en-US" smtClean="0"/>
              <a:t>按一下圖示以新增圖片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562600"/>
            <a:ext cx="5486400" cy="609600"/>
          </a:xfrm>
        </p:spPr>
        <p:txBody>
          <a:bodyPr/>
          <a:lstStyle>
            <a:lvl1pPr marL="0" indent="0" algn="ctr" eaLnBrk="1" latinLnBrk="0" hangingPunct="1">
              <a:buNone/>
              <a:defRPr kumimoji="0" lang="zh-TW" sz="1400"/>
            </a:lvl1pPr>
            <a:lvl2pPr marL="457200" indent="0" eaLnBrk="1" latinLnBrk="0" hangingPunct="1">
              <a:buNone/>
              <a:defRPr kumimoji="0" lang="zh-TW" sz="1200"/>
            </a:lvl2pPr>
            <a:lvl3pPr marL="914400" indent="0" eaLnBrk="1" latinLnBrk="0" hangingPunct="1">
              <a:buNone/>
              <a:defRPr kumimoji="0" lang="zh-TW" sz="1000"/>
            </a:lvl3pPr>
            <a:lvl4pPr marL="1371600" indent="0" eaLnBrk="1" latinLnBrk="0" hangingPunct="1">
              <a:buNone/>
              <a:defRPr kumimoji="0" lang="zh-TW" sz="900"/>
            </a:lvl4pPr>
            <a:lvl5pPr marL="1828800" indent="0" eaLnBrk="1" latinLnBrk="0" hangingPunct="1">
              <a:buNone/>
              <a:defRPr kumimoji="0" lang="zh-TW" sz="900"/>
            </a:lvl5pPr>
            <a:lvl6pPr marL="2286000" indent="0" eaLnBrk="1" latinLnBrk="0" hangingPunct="1">
              <a:buNone/>
              <a:defRPr kumimoji="0" lang="zh-TW" sz="900"/>
            </a:lvl6pPr>
            <a:lvl7pPr marL="2743200" indent="0" eaLnBrk="1" latinLnBrk="0" hangingPunct="1">
              <a:buNone/>
              <a:defRPr kumimoji="0" lang="zh-TW" sz="900"/>
            </a:lvl7pPr>
            <a:lvl8pPr marL="3200400" indent="0" eaLnBrk="1" latinLnBrk="0" hangingPunct="1">
              <a:buNone/>
              <a:defRPr kumimoji="0" lang="zh-TW" sz="900"/>
            </a:lvl8pPr>
            <a:lvl9pPr marL="3657600" indent="0" eaLnBrk="1" latinLnBrk="0" hangingPunct="1">
              <a:buNone/>
              <a:defRPr kumimoji="0" lang="zh-TW"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en-US" altLang="zh-TW">
                <a:solidFill>
                  <a:prstClr val="white"/>
                </a:solidFill>
              </a:rPr>
              <a:pPr/>
              <a:t>10/18/2012</a:t>
            </a:fld>
            <a:endParaRPr altLang="en-US">
              <a:solidFill>
                <a:prstClr val="white"/>
              </a:solidFill>
              <a:ea typeface="新細明體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bg1"/>
                </a:solidFill>
              </a:defRPr>
            </a:lvl1pPr>
          </a:lstStyle>
          <a:p>
            <a:endParaRPr altLang="en-US">
              <a:solidFill>
                <a:prstClr val="white"/>
              </a:solidFill>
              <a:ea typeface="新細明體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altLang="zh-TW">
                <a:solidFill>
                  <a:prstClr val="white"/>
                </a:solidFill>
              </a:rPr>
              <a:pPr/>
              <a:t>‹#›</a:t>
            </a:fld>
            <a:endParaRPr altLang="en-US">
              <a:solidFill>
                <a:prstClr val="white"/>
              </a:solidFill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6712141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: 強調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A258050E-B668-4FA7-85AD-C750C80A6E9B}" type="datetimeFigureOut">
              <a:rPr/>
              <a:pPr/>
              <a:t>12/17/2009</a:t>
            </a:fld>
            <a:endParaRPr kumimoji="0" lang="zh-T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kumimoji="0" lang="zh-T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rPr/>
              <a:pPr/>
              <a:t>‹#›</a:t>
            </a:fld>
            <a:endParaRPr kumimoji="0" lang="zh-TW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標題及直排文字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050E-B668-4FA7-85AD-C750C80A6E9B}" type="datetimeFigureOut">
              <a:rPr lang="en-US" altLang="zh-TW">
                <a:solidFill>
                  <a:srgbClr val="262626">
                    <a:tint val="75000"/>
                  </a:srgbClr>
                </a:solidFill>
              </a:rPr>
              <a:pPr/>
              <a:t>10/18/2012</a:t>
            </a:fld>
            <a:endParaRPr altLang="en-US">
              <a:solidFill>
                <a:srgbClr val="262626">
                  <a:tint val="75000"/>
                </a:srgbClr>
              </a:solidFill>
              <a:ea typeface="新細明體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altLang="en-US">
              <a:solidFill>
                <a:srgbClr val="262626">
                  <a:tint val="75000"/>
                </a:srgbClr>
              </a:solidFill>
              <a:ea typeface="新細明體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altLang="zh-TW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altLang="en-US">
              <a:solidFill>
                <a:srgbClr val="262626">
                  <a:tint val="75000"/>
                </a:srgbClr>
              </a:solidFill>
              <a:ea typeface="新細明體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0" y="414867"/>
            <a:ext cx="5029200" cy="457200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/>
          </a:bodyPr>
          <a:lstStyle>
            <a:lvl1pPr algn="l" eaLnBrk="1" latinLnBrk="0" hangingPunct="1">
              <a:defRPr kumimoji="0" lang="zh-TW" sz="28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zh-TW"/>
              <a:t>    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32216613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715000" y="274638"/>
            <a:ext cx="2057400" cy="5851525"/>
          </a:xfrm>
        </p:spPr>
        <p:txBody>
          <a:bodyPr vert="eaVert"/>
          <a:lstStyle/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1054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A258050E-B668-4FA7-85AD-C750C80A6E9B}" type="datetimeFigureOut">
              <a:rPr lang="en-US" altLang="zh-TW"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10/18/2012</a:t>
            </a:fld>
            <a:endParaRPr altLang="en-US">
              <a:solidFill>
                <a:srgbClr val="262626">
                  <a:lumMod val="85000"/>
                  <a:lumOff val="15000"/>
                </a:srgbClr>
              </a:solidFill>
              <a:ea typeface="新細明體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altLang="en-US">
              <a:solidFill>
                <a:srgbClr val="262626">
                  <a:tint val="75000"/>
                </a:srgbClr>
              </a:solidFill>
              <a:ea typeface="新細明體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rPr lang="en-US" altLang="zh-TW"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‹#›</a:t>
            </a:fld>
            <a:endParaRPr altLang="en-US">
              <a:solidFill>
                <a:srgbClr val="262626">
                  <a:lumMod val="85000"/>
                  <a:lumOff val="15000"/>
                </a:srgbClr>
              </a:solidFill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917347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/>
          <a:srcRect l="2599" r="5874" b="5262"/>
          <a:stretch/>
        </p:blipFill>
        <p:spPr>
          <a:xfrm>
            <a:off x="3530" y="5867400"/>
            <a:ext cx="9144000" cy="105369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34E2-BBB6-4D34-BB01-078E9AA25260}" type="datetimeFigureOut">
              <a:rPr lang="en-US" altLang="zh-TW">
                <a:solidFill>
                  <a:srgbClr val="262626">
                    <a:tint val="75000"/>
                  </a:srgbClr>
                </a:solidFill>
              </a:rPr>
              <a:pPr/>
              <a:t>10/18/2012</a:t>
            </a:fld>
            <a:endParaRPr altLang="en-US">
              <a:solidFill>
                <a:srgbClr val="262626">
                  <a:tint val="75000"/>
                </a:srgbClr>
              </a:solidFill>
              <a:ea typeface="新細明體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altLang="en-US">
              <a:solidFill>
                <a:srgbClr val="262626">
                  <a:tint val="75000"/>
                </a:srgbClr>
              </a:solidFill>
              <a:ea typeface="新細明體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20FCD-5F4C-4989-BE05-0A8208BCBC21}" type="slidenum">
              <a:rPr lang="en-US" altLang="zh-TW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altLang="en-US">
              <a:solidFill>
                <a:srgbClr val="262626">
                  <a:tint val="75000"/>
                </a:srgbClr>
              </a:solidFill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1685410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二個內容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999" y="1"/>
            <a:ext cx="7068015" cy="838200"/>
          </a:xfrm>
        </p:spPr>
        <p:txBody>
          <a:bodyPr anchor="b">
            <a:normAutofit/>
          </a:bodyPr>
          <a:lstStyle>
            <a:lvl1pPr algn="l" eaLnBrk="1" latinLnBrk="0" hangingPunct="1">
              <a:defRPr kumimoji="0" lang="zh-TW" sz="2800">
                <a:solidFill>
                  <a:schemeClr val="bg1"/>
                </a:solidFill>
              </a:defRPr>
            </a:lvl1pPr>
          </a:lstStyle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2"/>
            <a:ext cx="4038600" cy="3971455"/>
          </a:xfrm>
        </p:spPr>
        <p:txBody>
          <a:bodyPr/>
          <a:lstStyle>
            <a:lvl1pPr eaLnBrk="1" latinLnBrk="0" hangingPunct="1">
              <a:defRPr kumimoji="0" lang="zh-TW"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zh-TW"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zh-TW"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zh-TW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zh-TW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 eaLnBrk="1" latinLnBrk="0" hangingPunct="1">
              <a:defRPr kumimoji="0" lang="zh-TW" sz="1800"/>
            </a:lvl6pPr>
            <a:lvl7pPr eaLnBrk="1" latinLnBrk="0" hangingPunct="1">
              <a:defRPr kumimoji="0" lang="zh-TW" sz="1800"/>
            </a:lvl7pPr>
            <a:lvl8pPr eaLnBrk="1" latinLnBrk="0" hangingPunct="1">
              <a:defRPr kumimoji="0" lang="zh-TW" sz="1800"/>
            </a:lvl8pPr>
            <a:lvl9pPr eaLnBrk="1" latinLnBrk="0" hangingPunct="1">
              <a:defRPr kumimoji="0" lang="zh-TW"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038600" cy="3971454"/>
          </a:xfrm>
        </p:spPr>
        <p:txBody>
          <a:bodyPr/>
          <a:lstStyle>
            <a:lvl1pPr eaLnBrk="1" latinLnBrk="0" hangingPunct="1">
              <a:defRPr kumimoji="0" lang="zh-TW"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zh-TW"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zh-TW"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zh-TW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zh-TW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 eaLnBrk="1" latinLnBrk="0" hangingPunct="1">
              <a:defRPr kumimoji="0" lang="zh-TW" sz="1800"/>
            </a:lvl6pPr>
            <a:lvl7pPr eaLnBrk="1" latinLnBrk="0" hangingPunct="1">
              <a:defRPr kumimoji="0" lang="zh-TW" sz="1800"/>
            </a:lvl7pPr>
            <a:lvl8pPr eaLnBrk="1" latinLnBrk="0" hangingPunct="1">
              <a:defRPr kumimoji="0" lang="zh-TW" sz="1800"/>
            </a:lvl8pPr>
            <a:lvl9pPr eaLnBrk="1" latinLnBrk="0" hangingPunct="1">
              <a:defRPr kumimoji="0" lang="zh-TW"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050E-B668-4FA7-85AD-C750C80A6E9B}" type="datetimeFigureOut">
              <a:rPr/>
              <a:pPr/>
              <a:t>12/17/2009</a:t>
            </a:fld>
            <a:endParaRPr kumimoji="0" 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/>
              <a:pPr/>
              <a:t>‹#›</a:t>
            </a:fld>
            <a:endParaRPr kumimoji="0" 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只有標題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/>
              <a:pPr/>
              <a:t>12/17/2009</a:t>
            </a:fld>
            <a:endParaRPr kumimoji="0" lang="zh-T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bg1"/>
                </a:solidFill>
              </a:defRPr>
            </a:lvl1pPr>
          </a:lstStyle>
          <a:p>
            <a:endParaRPr kumimoji="0" lang="zh-T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/>
              <a:pPr/>
              <a:t>‹#›</a:t>
            </a:fld>
            <a:endParaRPr kumimoji="0" lang="zh-TW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762000"/>
            <a:ext cx="2445488" cy="228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400" y="2077200"/>
            <a:ext cx="7010400" cy="1143000"/>
          </a:xfrm>
        </p:spPr>
        <p:txBody>
          <a:bodyPr/>
          <a:lstStyle>
            <a:lvl1pPr algn="l" eaLnBrk="1" latinLnBrk="0" hangingPunct="1">
              <a:defRPr kumimoji="0" lang="zh-TW"/>
            </a:lvl1pPr>
          </a:lstStyle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只有標題: 強調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050E-B668-4FA7-85AD-C750C80A6E9B}" type="datetimeFigureOut">
              <a:rPr/>
              <a:pPr/>
              <a:t>12/17/2009</a:t>
            </a:fld>
            <a:endParaRPr kumimoji="0" lang="zh-T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/>
              <a:pPr/>
              <a:t>‹#›</a:t>
            </a:fld>
            <a:endParaRPr kumimoji="0" lang="zh-TW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90400" y="3081000"/>
            <a:ext cx="8686800" cy="1095600"/>
          </a:xfrm>
        </p:spPr>
        <p:txBody>
          <a:bodyPr>
            <a:normAutofit/>
          </a:bodyPr>
          <a:lstStyle>
            <a:lvl1pPr algn="ctr" eaLnBrk="1" latinLnBrk="0" hangingPunct="1">
              <a:defRPr kumimoji="0" lang="zh-TW" sz="4600" b="1" kern="1200" spc="-150" baseline="0">
                <a:ln>
                  <a:gradFill>
                    <a:gsLst>
                      <a:gs pos="0">
                        <a:schemeClr val="bg1"/>
                      </a:gs>
                      <a:gs pos="50000">
                        <a:schemeClr val="bg1">
                          <a:lumMod val="75000"/>
                        </a:schemeClr>
                      </a:gs>
                    </a:gsLst>
                    <a:lin ang="5400000" scaled="0"/>
                  </a:gradFill>
                </a:ln>
                <a:gradFill>
                  <a:gsLst>
                    <a:gs pos="11000">
                      <a:schemeClr val="bg1">
                        <a:lumMod val="75000"/>
                      </a:schemeClr>
                    </a:gs>
                    <a:gs pos="91000">
                      <a:schemeClr val="bg1"/>
                    </a:gs>
                  </a:gsLst>
                  <a:lin ang="16200000" scaled="1"/>
                </a:gradFill>
                <a:effectLst>
                  <a:outerShdw blurRad="38100" algn="ctr" rotWithShape="0">
                    <a:prstClr val="black">
                      <a:alpha val="25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zh-TW"/>
              <a:t>按一下以編輯母片標題樣式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283952" y="2424752"/>
            <a:ext cx="8694000" cy="639762"/>
          </a:xfrm>
        </p:spPr>
        <p:txBody>
          <a:bodyPr anchor="b">
            <a:normAutofit/>
          </a:bodyPr>
          <a:lstStyle>
            <a:lvl1pPr marL="0" indent="0" algn="ctr" eaLnBrk="1" latinLnBrk="0" hangingPunct="1">
              <a:buNone/>
              <a:defRPr kumimoji="0" lang="zh-TW" sz="2800" kern="1200">
                <a:solidFill>
                  <a:srgbClr val="2E507A">
                    <a:alpha val="81000"/>
                  </a:srgbClr>
                </a:solidFill>
                <a:latin typeface="+mn-lt"/>
                <a:ea typeface="+mn-ea"/>
                <a:cs typeface="+mn-cs"/>
              </a:defRPr>
            </a:lvl1pPr>
            <a:lvl2pPr marL="457200" indent="0" eaLnBrk="1" latinLnBrk="0" hangingPunct="1">
              <a:buNone/>
              <a:defRPr kumimoji="0" lang="zh-TW" sz="2000" b="1"/>
            </a:lvl2pPr>
            <a:lvl3pPr marL="914400" indent="0" eaLnBrk="1" latinLnBrk="0" hangingPunct="1">
              <a:buNone/>
              <a:defRPr kumimoji="0" lang="zh-TW" sz="1800" b="1"/>
            </a:lvl3pPr>
            <a:lvl4pPr marL="1371600" indent="0" eaLnBrk="1" latinLnBrk="0" hangingPunct="1">
              <a:buNone/>
              <a:defRPr kumimoji="0" lang="zh-TW" sz="1600" b="1"/>
            </a:lvl4pPr>
            <a:lvl5pPr marL="1828800" indent="0" eaLnBrk="1" latinLnBrk="0" hangingPunct="1">
              <a:buNone/>
              <a:defRPr kumimoji="0" lang="zh-TW" sz="1600" b="1"/>
            </a:lvl5pPr>
            <a:lvl6pPr marL="2286000" indent="0" eaLnBrk="1" latinLnBrk="0" hangingPunct="1">
              <a:buNone/>
              <a:defRPr kumimoji="0" lang="zh-TW" sz="1600" b="1"/>
            </a:lvl6pPr>
            <a:lvl7pPr marL="2743200" indent="0" eaLnBrk="1" latinLnBrk="0" hangingPunct="1">
              <a:buNone/>
              <a:defRPr kumimoji="0" lang="zh-TW" sz="1600" b="1"/>
            </a:lvl7pPr>
            <a:lvl8pPr marL="3200400" indent="0" eaLnBrk="1" latinLnBrk="0" hangingPunct="1">
              <a:buNone/>
              <a:defRPr kumimoji="0" lang="zh-TW" sz="1600" b="1"/>
            </a:lvl8pPr>
            <a:lvl9pPr marL="3657600" indent="0" eaLnBrk="1" latinLnBrk="0" hangingPunct="1">
              <a:buNone/>
              <a:defRPr kumimoji="0" lang="zh-TW" sz="1600" b="1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含文字的標題 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/>
              <a:pPr/>
              <a:t>12/17/2009</a:t>
            </a:fld>
            <a:endParaRPr kumimoji="0" lang="zh-T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bg1"/>
                </a:solidFill>
              </a:defRPr>
            </a:lvl1pPr>
          </a:lstStyle>
          <a:p>
            <a:endParaRPr kumimoji="0" lang="zh-T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/>
              <a:pPr/>
              <a:t>‹#›</a:t>
            </a:fld>
            <a:endParaRPr kumimoji="0" lang="zh-TW"/>
          </a:p>
        </p:txBody>
      </p:sp>
      <p:sp>
        <p:nvSpPr>
          <p:cNvPr id="7" name="Rectangle 6"/>
          <p:cNvSpPr/>
          <p:nvPr userDrawn="1"/>
        </p:nvSpPr>
        <p:spPr>
          <a:xfrm>
            <a:off x="0" y="2895600"/>
            <a:ext cx="7543800" cy="2133600"/>
          </a:xfrm>
          <a:prstGeom prst="rect">
            <a:avLst/>
          </a:prstGeom>
          <a:gradFill flip="none" rotWithShape="1">
            <a:gsLst>
              <a:gs pos="63000">
                <a:schemeClr val="tx1">
                  <a:lumMod val="85000"/>
                  <a:lumOff val="15000"/>
                  <a:alpha val="49000"/>
                </a:schemeClr>
              </a:gs>
              <a:gs pos="100000">
                <a:schemeClr val="tx1">
                  <a:lumMod val="95000"/>
                  <a:lumOff val="5000"/>
                  <a:alpha val="5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zh-TW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14867" y="3200400"/>
            <a:ext cx="7010400" cy="1676400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defRPr kumimoji="0" lang="zh-TW"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4648200" y="664780"/>
            <a:ext cx="4191000" cy="381000"/>
          </a:xfrm>
        </p:spPr>
        <p:txBody>
          <a:bodyPr>
            <a:normAutofit/>
          </a:bodyPr>
          <a:lstStyle>
            <a:lvl1pPr algn="r" eaLnBrk="1" latinLnBrk="0" hangingPunct="1">
              <a:buNone/>
              <a:defRPr kumimoji="0" lang="zh-TW" sz="1800" b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kumimoji="0" lang="zh-TW"/>
              <a:t>按一下以編輯母片副標題樣式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utoUpdateAnimBg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3008313" cy="825500"/>
          </a:xfrm>
        </p:spPr>
        <p:txBody>
          <a:bodyPr anchor="b"/>
          <a:lstStyle>
            <a:lvl1pPr algn="l" eaLnBrk="1" latinLnBrk="0" hangingPunct="1">
              <a:defRPr kumimoji="0" lang="zh-TW" sz="2000" b="1"/>
            </a:lvl1pPr>
          </a:lstStyle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609600"/>
            <a:ext cx="5111750" cy="5334000"/>
          </a:xfrm>
        </p:spPr>
        <p:txBody>
          <a:bodyPr/>
          <a:lstStyle>
            <a:lvl1pPr eaLnBrk="1" latinLnBrk="0" hangingPunct="1">
              <a:defRPr kumimoji="0" lang="zh-TW" sz="2800">
                <a:solidFill>
                  <a:schemeClr val="bg1"/>
                </a:solidFill>
              </a:defRPr>
            </a:lvl1pPr>
            <a:lvl2pPr eaLnBrk="1" latinLnBrk="0" hangingPunct="1">
              <a:defRPr kumimoji="0" lang="zh-TW" sz="2800">
                <a:solidFill>
                  <a:schemeClr val="bg1"/>
                </a:solidFill>
              </a:defRPr>
            </a:lvl2pPr>
            <a:lvl3pPr eaLnBrk="1" latinLnBrk="0" hangingPunct="1">
              <a:defRPr kumimoji="0" lang="zh-TW" sz="2400">
                <a:solidFill>
                  <a:schemeClr val="bg1"/>
                </a:solidFill>
              </a:defRPr>
            </a:lvl3pPr>
            <a:lvl4pPr eaLnBrk="1" latinLnBrk="0" hangingPunct="1">
              <a:defRPr kumimoji="0" lang="zh-TW" sz="2000">
                <a:solidFill>
                  <a:schemeClr val="bg1"/>
                </a:solidFill>
              </a:defRPr>
            </a:lvl4pPr>
            <a:lvl5pPr eaLnBrk="1" latinLnBrk="0" hangingPunct="1">
              <a:defRPr kumimoji="0" lang="zh-TW" sz="2000">
                <a:solidFill>
                  <a:schemeClr val="bg1"/>
                </a:solidFill>
              </a:defRPr>
            </a:lvl5pPr>
            <a:lvl6pPr eaLnBrk="1" latinLnBrk="0" hangingPunct="1">
              <a:defRPr kumimoji="0" lang="zh-TW" sz="2000"/>
            </a:lvl6pPr>
            <a:lvl7pPr eaLnBrk="1" latinLnBrk="0" hangingPunct="1">
              <a:defRPr kumimoji="0" lang="zh-TW" sz="2000"/>
            </a:lvl7pPr>
            <a:lvl8pPr eaLnBrk="1" latinLnBrk="0" hangingPunct="1">
              <a:defRPr kumimoji="0" lang="zh-TW" sz="2000"/>
            </a:lvl8pPr>
            <a:lvl9pPr eaLnBrk="1" latinLnBrk="0" hangingPunct="1">
              <a:defRPr kumimoji="0" lang="zh-TW" sz="20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435101"/>
            <a:ext cx="3008313" cy="3822699"/>
          </a:xfrm>
        </p:spPr>
        <p:txBody>
          <a:bodyPr/>
          <a:lstStyle>
            <a:lvl1pPr marL="0" indent="0" eaLnBrk="1" latinLnBrk="0" hangingPunct="1">
              <a:buNone/>
              <a:defRPr kumimoji="0" lang="zh-TW"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eaLnBrk="1" latinLnBrk="0" hangingPunct="1">
              <a:buNone/>
              <a:defRPr kumimoji="0" lang="zh-TW" sz="1200"/>
            </a:lvl2pPr>
            <a:lvl3pPr marL="914400" indent="0" eaLnBrk="1" latinLnBrk="0" hangingPunct="1">
              <a:buNone/>
              <a:defRPr kumimoji="0" lang="zh-TW" sz="1000"/>
            </a:lvl3pPr>
            <a:lvl4pPr marL="1371600" indent="0" eaLnBrk="1" latinLnBrk="0" hangingPunct="1">
              <a:buNone/>
              <a:defRPr kumimoji="0" lang="zh-TW" sz="900"/>
            </a:lvl4pPr>
            <a:lvl5pPr marL="1828800" indent="0" eaLnBrk="1" latinLnBrk="0" hangingPunct="1">
              <a:buNone/>
              <a:defRPr kumimoji="0" lang="zh-TW" sz="900"/>
            </a:lvl5pPr>
            <a:lvl6pPr marL="2286000" indent="0" eaLnBrk="1" latinLnBrk="0" hangingPunct="1">
              <a:buNone/>
              <a:defRPr kumimoji="0" lang="zh-TW" sz="900"/>
            </a:lvl6pPr>
            <a:lvl7pPr marL="2743200" indent="0" eaLnBrk="1" latinLnBrk="0" hangingPunct="1">
              <a:buNone/>
              <a:defRPr kumimoji="0" lang="zh-TW" sz="900"/>
            </a:lvl7pPr>
            <a:lvl8pPr marL="3200400" indent="0" eaLnBrk="1" latinLnBrk="0" hangingPunct="1">
              <a:buNone/>
              <a:defRPr kumimoji="0" lang="zh-TW" sz="900"/>
            </a:lvl8pPr>
            <a:lvl9pPr marL="3657600" indent="0" eaLnBrk="1" latinLnBrk="0" hangingPunct="1">
              <a:buNone/>
              <a:defRPr kumimoji="0" lang="zh-TW"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/>
              <a:pPr/>
              <a:t>12/17/2009</a:t>
            </a:fld>
            <a:endParaRPr kumimoji="0" 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bg1"/>
                </a:solidFill>
              </a:defRPr>
            </a:lvl1pPr>
          </a:lstStyle>
          <a:p>
            <a:endParaRPr kumimoji="0" 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/>
              <a:pPr/>
              <a:t>‹#›</a:t>
            </a:fld>
            <a:endParaRPr kumimoji="0" 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6" cstate="print"/>
          <a:srcRect l="2599" r="5874" b="5262"/>
          <a:stretch/>
        </p:blipFill>
        <p:spPr>
          <a:xfrm>
            <a:off x="3530" y="5867400"/>
            <a:ext cx="9144000" cy="105369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eaLnBrk="1" latinLnBrk="0" hangingPunct="1"/>
            <a:r>
              <a:rPr kumimoji="0" lang="zh-TW" altLang="en-US" smtClean="0"/>
              <a:t>按一下以編輯母片標題樣式</a:t>
            </a:r>
            <a:endParaRPr kumimoji="0"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latinLnBrk="0" hangingPunct="1">
              <a:defRPr kumimoji="0"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58050E-B668-4FA7-85AD-C750C80A6E9B}" type="datetimeFigureOut">
              <a:rPr/>
              <a:pPr/>
              <a:t>12/17/2009</a:t>
            </a:fld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latinLnBrk="0" hangingPunct="1">
              <a:defRPr kumimoji="0"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latinLnBrk="0" hangingPunct="1">
              <a:defRPr kumimoji="0"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D5ECE-8B49-45CD-BE81-EF81920D1969}" type="slidenum">
              <a:rPr/>
              <a:pPr/>
              <a:t>‹#›</a:t>
            </a:fld>
            <a:endParaRPr kumimoji="0" lang="zh-T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61" r:id="rId4"/>
    <p:sldLayoutId id="2147483652" r:id="rId5"/>
    <p:sldLayoutId id="2147483654" r:id="rId6"/>
    <p:sldLayoutId id="2147483655" r:id="rId7"/>
    <p:sldLayoutId id="2147483660" r:id="rId8"/>
    <p:sldLayoutId id="2147483656" r:id="rId9"/>
    <p:sldLayoutId id="2147483676" r:id="rId10"/>
    <p:sldLayoutId id="2147483657" r:id="rId11"/>
    <p:sldLayoutId id="2147483658" r:id="rId12"/>
    <p:sldLayoutId id="2147483659" r:id="rId13"/>
    <p:sldLayoutId id="2147483663" r:id="rId14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kumimoji="0" lang="zh-TW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zh-TW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kumimoji="0" lang="zh-TW"/>
      </a:defPPr>
      <a:lvl1pPr marL="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6" cstate="print"/>
          <a:srcRect l="2599" r="5874" b="5262"/>
          <a:stretch/>
        </p:blipFill>
        <p:spPr>
          <a:xfrm>
            <a:off x="3530" y="5867400"/>
            <a:ext cx="9144000" cy="105369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eaLnBrk="1" latinLnBrk="0" hangingPunct="1"/>
            <a:r>
              <a:rPr kumimoji="0" lang="zh-TW" altLang="en-US" smtClean="0"/>
              <a:t>按一下以編輯母片標題樣式</a:t>
            </a:r>
            <a:endParaRPr kumimoji="0"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latinLnBrk="0" hangingPunct="1">
              <a:defRPr kumimoji="0"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58050E-B668-4FA7-85AD-C750C80A6E9B}" type="datetimeFigureOut">
              <a:rPr lang="en-US" altLang="zh-TW">
                <a:solidFill>
                  <a:srgbClr val="262626">
                    <a:tint val="75000"/>
                  </a:srgbClr>
                </a:solidFill>
              </a:rPr>
              <a:pPr/>
              <a:t>10/18/2012</a:t>
            </a:fld>
            <a:endParaRPr altLang="en-US">
              <a:solidFill>
                <a:srgbClr val="262626">
                  <a:tint val="75000"/>
                </a:srgbClr>
              </a:solidFill>
              <a:ea typeface="新細明體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latinLnBrk="0" hangingPunct="1">
              <a:defRPr kumimoji="0"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altLang="en-US">
              <a:solidFill>
                <a:srgbClr val="262626">
                  <a:tint val="75000"/>
                </a:srgbClr>
              </a:solidFill>
              <a:ea typeface="新細明體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latinLnBrk="0" hangingPunct="1">
              <a:defRPr kumimoji="0"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D5ECE-8B49-45CD-BE81-EF81920D1969}" type="slidenum">
              <a:rPr lang="en-US" altLang="zh-TW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altLang="en-US">
              <a:solidFill>
                <a:srgbClr val="262626">
                  <a:tint val="75000"/>
                </a:srgbClr>
              </a:solidFill>
              <a:ea typeface="新細明體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311795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kumimoji="0" lang="zh-TW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zh-TW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kumimoji="0" lang="zh-TW"/>
      </a:defPPr>
      <a:lvl1pPr marL="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6" cstate="print"/>
          <a:srcRect l="2599" r="5874" b="5262"/>
          <a:stretch/>
        </p:blipFill>
        <p:spPr>
          <a:xfrm>
            <a:off x="3530" y="5867400"/>
            <a:ext cx="9144000" cy="105369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eaLnBrk="1" latinLnBrk="0" hangingPunct="1"/>
            <a:r>
              <a:rPr kumimoji="0" lang="zh-TW" altLang="en-US" smtClean="0"/>
              <a:t>按一下以編輯母片標題樣式</a:t>
            </a:r>
            <a:endParaRPr kumimoji="0"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latinLnBrk="0" hangingPunct="1">
              <a:defRPr kumimoji="0"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58050E-B668-4FA7-85AD-C750C80A6E9B}" type="datetimeFigureOut">
              <a:rPr lang="en-US" altLang="zh-TW">
                <a:solidFill>
                  <a:srgbClr val="262626">
                    <a:tint val="75000"/>
                  </a:srgbClr>
                </a:solidFill>
              </a:rPr>
              <a:pPr/>
              <a:t>10/18/2012</a:t>
            </a:fld>
            <a:endParaRPr altLang="en-US">
              <a:solidFill>
                <a:srgbClr val="262626">
                  <a:tint val="75000"/>
                </a:srgbClr>
              </a:solidFill>
              <a:ea typeface="新細明體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latinLnBrk="0" hangingPunct="1">
              <a:defRPr kumimoji="0"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altLang="en-US">
              <a:solidFill>
                <a:srgbClr val="262626">
                  <a:tint val="75000"/>
                </a:srgbClr>
              </a:solidFill>
              <a:ea typeface="新細明體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latinLnBrk="0" hangingPunct="1">
              <a:defRPr kumimoji="0"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D5ECE-8B49-45CD-BE81-EF81920D1969}" type="slidenum">
              <a:rPr lang="en-US" altLang="zh-TW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altLang="en-US">
              <a:solidFill>
                <a:srgbClr val="262626">
                  <a:tint val="75000"/>
                </a:srgbClr>
              </a:solidFill>
              <a:ea typeface="新細明體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253215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kumimoji="0" lang="zh-TW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zh-TW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kumimoji="0" lang="zh-TW"/>
      </a:defPPr>
      <a:lvl1pPr marL="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.xml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18" Type="http://schemas.openxmlformats.org/officeDocument/2006/relationships/image" Target="../media/image3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17" Type="http://schemas.openxmlformats.org/officeDocument/2006/relationships/image" Target="../media/image36.png"/><Relationship Id="rId2" Type="http://schemas.openxmlformats.org/officeDocument/2006/relationships/image" Target="../media/image21.png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jpe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5" Type="http://schemas.openxmlformats.org/officeDocument/2006/relationships/image" Target="../media/image3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jpeg"/><Relationship Id="rId14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707904" y="1316420"/>
            <a:ext cx="4953000" cy="1416269"/>
          </a:xfrm>
        </p:spPr>
        <p:txBody>
          <a:bodyPr>
            <a:normAutofit/>
          </a:bodyPr>
          <a:lstStyle/>
          <a:p>
            <a:r>
              <a:rPr lang="en-US" altLang="zh-TW" sz="3200" dirty="0" smtClean="0"/>
              <a:t>QNAP Security</a:t>
            </a:r>
            <a:endParaRPr lang="zh-TW" sz="32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3048000"/>
            <a:ext cx="7239000" cy="1828800"/>
          </a:xfrm>
        </p:spPr>
        <p:txBody>
          <a:bodyPr>
            <a:normAutofit/>
          </a:bodyPr>
          <a:lstStyle/>
          <a:p>
            <a:pPr algn="l"/>
            <a:r>
              <a:rPr lang="en-US" altLang="zh-TW" sz="4000" dirty="0" smtClean="0"/>
              <a:t>CMS-2000</a:t>
            </a:r>
            <a:r>
              <a:rPr lang="en-US" altLang="zh-TW" sz="4000" dirty="0"/>
              <a:t/>
            </a:r>
            <a:br>
              <a:rPr lang="en-US" altLang="zh-TW" sz="4000" dirty="0"/>
            </a:br>
            <a:r>
              <a:rPr lang="en-US" altLang="zh-TW" sz="4000" dirty="0"/>
              <a:t>Central Management System </a:t>
            </a:r>
            <a:endParaRPr lang="zh-TW" sz="4000" b="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6991" y="1412776"/>
            <a:ext cx="2437457" cy="797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405797" y="-27384"/>
            <a:ext cx="8229600" cy="92697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defPPr>
              <a:defRPr lang="zh-TW"/>
            </a:defPPr>
            <a:lvl1pPr>
              <a:spcBef>
                <a:spcPct val="0"/>
              </a:spcBef>
              <a:buNone/>
              <a:defRPr kumimoji="0" sz="3000" b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/>
              <a:t>System Dashboard</a:t>
            </a:r>
          </a:p>
        </p:txBody>
      </p:sp>
      <p:pic>
        <p:nvPicPr>
          <p:cNvPr id="3" name="Picture 2" descr="\\10.11.16.28\Public\CMS-2000\CMS Client\UI\Dashboard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860" y="3212976"/>
            <a:ext cx="5893436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776180" y="1196752"/>
            <a:ext cx="775625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altLang="zh-TW" dirty="0" smtClean="0"/>
              <a:t>Current</a:t>
            </a:r>
            <a:r>
              <a:rPr lang="en-US" altLang="zh-TW" dirty="0" smtClean="0"/>
              <a:t> User/NVR/Camera information</a:t>
            </a:r>
            <a:r>
              <a:rPr lang="en-US" altLang="zh-TW" dirty="0" smtClean="0"/>
              <a:t>, </a:t>
            </a:r>
            <a:r>
              <a:rPr lang="en-US" altLang="zh-TW" dirty="0" smtClean="0"/>
              <a:t>gives administrator a thorough </a:t>
            </a:r>
            <a:r>
              <a:rPr lang="en-US" altLang="zh-TW" dirty="0" smtClean="0"/>
              <a:t>understanding of whole system</a:t>
            </a:r>
            <a:r>
              <a:rPr lang="en-US" altLang="zh-TW" dirty="0" smtClean="0"/>
              <a:t>.</a:t>
            </a:r>
            <a:endParaRPr lang="en-US" altLang="zh-TW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altLang="zh-TW" dirty="0" smtClean="0"/>
              <a:t>Providing</a:t>
            </a:r>
            <a:r>
              <a:rPr lang="zh-TW" altLang="en-US" dirty="0" smtClean="0"/>
              <a:t> </a:t>
            </a:r>
            <a:r>
              <a:rPr lang="en-US" altLang="zh-TW" dirty="0" smtClean="0"/>
              <a:t>1/3/7 days </a:t>
            </a:r>
            <a:r>
              <a:rPr lang="en-US" altLang="zh-TW" dirty="0" smtClean="0"/>
              <a:t>of system information, facilitates administrator to analyze and react to any event.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altLang="zh-TW" dirty="0" smtClean="0"/>
              <a:t>Clear statistical </a:t>
            </a:r>
            <a:r>
              <a:rPr lang="en-US" altLang="zh-TW" dirty="0"/>
              <a:t>charts </a:t>
            </a:r>
            <a:r>
              <a:rPr lang="en-US" altLang="zh-TW" dirty="0" smtClean="0"/>
              <a:t>focuses </a:t>
            </a:r>
            <a:r>
              <a:rPr lang="en-US" altLang="zh-TW" dirty="0" smtClean="0"/>
              <a:t>administrator on every critical moment</a:t>
            </a:r>
            <a:endParaRPr lang="en-US" altLang="zh-TW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altLang="zh-TW" dirty="0"/>
              <a:t>S</a:t>
            </a:r>
            <a:r>
              <a:rPr lang="en-US" altLang="zh-TW" dirty="0" smtClean="0"/>
              <a:t>ections of historical information, helps administrator to track </a:t>
            </a:r>
            <a:r>
              <a:rPr lang="en-US" altLang="zh-TW" dirty="0" smtClean="0"/>
              <a:t>and solve </a:t>
            </a:r>
            <a:r>
              <a:rPr lang="en-US" altLang="zh-TW" dirty="0" smtClean="0"/>
              <a:t>problems. </a:t>
            </a:r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407593" y="836712"/>
            <a:ext cx="84848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b="1" dirty="0" smtClean="0"/>
              <a:t>Watch all information at a glance</a:t>
            </a:r>
            <a:r>
              <a:rPr lang="en-US" altLang="zh-TW" sz="2400" b="1" dirty="0" smtClean="0"/>
              <a:t>, keep everything under control.</a:t>
            </a:r>
            <a:endParaRPr lang="zh-TW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16159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Multi-</a:t>
            </a:r>
            <a:r>
              <a:rPr lang="en-US" altLang="zh-TW" dirty="0" smtClean="0"/>
              <a:t>M</a:t>
            </a:r>
            <a:r>
              <a:rPr lang="en-US" altLang="zh-TW" dirty="0" smtClean="0"/>
              <a:t>onitor Mode</a:t>
            </a:r>
            <a:endParaRPr lang="en-US" altLang="zh-TW" dirty="0" smtClean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908720"/>
            <a:ext cx="8352928" cy="3672408"/>
          </a:xfrm>
        </p:spPr>
        <p:txBody>
          <a:bodyPr>
            <a:normAutofit/>
          </a:bodyPr>
          <a:lstStyle/>
          <a:p>
            <a:r>
              <a:rPr lang="en-US" altLang="zh-TW" sz="2000" dirty="0" smtClean="0">
                <a:solidFill>
                  <a:prstClr val="black"/>
                </a:solidFill>
                <a:ea typeface="新細明體"/>
              </a:rPr>
              <a:t>Support </a:t>
            </a:r>
            <a:r>
              <a:rPr lang="en-US" altLang="zh-TW" sz="2000" dirty="0">
                <a:solidFill>
                  <a:prstClr val="black"/>
                </a:solidFill>
                <a:ea typeface="新細明體"/>
              </a:rPr>
              <a:t>4 monitors of main screen (configuration and playback included), E-map, and live view.</a:t>
            </a:r>
          </a:p>
          <a:p>
            <a:r>
              <a:rPr lang="en-US" altLang="zh-TW" sz="2000" dirty="0">
                <a:solidFill>
                  <a:prstClr val="black"/>
                </a:solidFill>
                <a:ea typeface="新細明體"/>
              </a:rPr>
              <a:t>Easily </a:t>
            </a:r>
            <a:r>
              <a:rPr lang="en-US" altLang="zh-TW" sz="2000" dirty="0" smtClean="0">
                <a:solidFill>
                  <a:prstClr val="black"/>
                </a:solidFill>
                <a:ea typeface="新細明體"/>
              </a:rPr>
              <a:t>modifying </a:t>
            </a:r>
            <a:r>
              <a:rPr lang="en-US" altLang="zh-TW" sz="2000" dirty="0">
                <a:solidFill>
                  <a:prstClr val="black"/>
                </a:solidFill>
                <a:ea typeface="新細明體"/>
              </a:rPr>
              <a:t>particular use of each monitor:</a:t>
            </a:r>
            <a:r>
              <a:rPr lang="zh-TW" altLang="en-US" sz="2000" dirty="0">
                <a:solidFill>
                  <a:prstClr val="black"/>
                </a:solidFill>
                <a:ea typeface="新細明體"/>
              </a:rPr>
              <a:t> </a:t>
            </a:r>
            <a:r>
              <a:rPr lang="en-US" altLang="zh-TW" sz="2000" dirty="0">
                <a:solidFill>
                  <a:prstClr val="black"/>
                </a:solidFill>
                <a:ea typeface="新細明體"/>
              </a:rPr>
              <a:t>E-map, and live view.</a:t>
            </a:r>
          </a:p>
          <a:p>
            <a:r>
              <a:rPr lang="en-US" altLang="zh-TW" sz="2000" dirty="0">
                <a:solidFill>
                  <a:prstClr val="black"/>
                </a:solidFill>
                <a:ea typeface="新細明體"/>
              </a:rPr>
              <a:t>Main screen: System Configuration, E-map, live view, alarm list and event log, playback, bookmark, PTZ</a:t>
            </a:r>
            <a:r>
              <a:rPr lang="zh-TW" altLang="en-US" sz="2000" dirty="0">
                <a:solidFill>
                  <a:prstClr val="black"/>
                </a:solidFill>
                <a:ea typeface="新細明體"/>
              </a:rPr>
              <a:t> </a:t>
            </a:r>
            <a:r>
              <a:rPr lang="en-US" altLang="zh-TW" sz="2000" dirty="0">
                <a:solidFill>
                  <a:prstClr val="black"/>
                </a:solidFill>
                <a:ea typeface="新細明體"/>
              </a:rPr>
              <a:t>and camera control, and etc.</a:t>
            </a:r>
          </a:p>
          <a:p>
            <a:r>
              <a:rPr lang="en-US" altLang="zh-TW" sz="2000" dirty="0">
                <a:solidFill>
                  <a:prstClr val="black"/>
                </a:solidFill>
                <a:ea typeface="新細明體"/>
              </a:rPr>
              <a:t>E-map screen: Multi-layer E-map, camera position indication, </a:t>
            </a:r>
            <a:r>
              <a:rPr lang="en-US" altLang="zh-TW" sz="2000" dirty="0">
                <a:solidFill>
                  <a:prstClr val="black"/>
                </a:solidFill>
                <a:ea typeface="新細明體"/>
              </a:rPr>
              <a:t>instant notifications of </a:t>
            </a:r>
            <a:r>
              <a:rPr lang="en-US" altLang="zh-TW" sz="2000" dirty="0">
                <a:solidFill>
                  <a:prstClr val="black"/>
                </a:solidFill>
                <a:ea typeface="新細明體"/>
              </a:rPr>
              <a:t>events</a:t>
            </a:r>
          </a:p>
          <a:p>
            <a:r>
              <a:rPr lang="en-US" altLang="zh-TW" sz="2000" dirty="0">
                <a:solidFill>
                  <a:prstClr val="black"/>
                </a:solidFill>
                <a:ea typeface="新細明體"/>
              </a:rPr>
              <a:t>Live </a:t>
            </a:r>
            <a:r>
              <a:rPr lang="en-US" altLang="zh-TW" sz="2000" dirty="0">
                <a:solidFill>
                  <a:prstClr val="black"/>
                </a:solidFill>
                <a:ea typeface="新細明體"/>
              </a:rPr>
              <a:t>v</a:t>
            </a:r>
            <a:r>
              <a:rPr lang="en-US" altLang="zh-TW" sz="2000" dirty="0">
                <a:solidFill>
                  <a:prstClr val="black"/>
                </a:solidFill>
                <a:ea typeface="新細明體"/>
              </a:rPr>
              <a:t>iew screen: Supporting up to 64-channel display simultaneously with 15 styles of view layout.</a:t>
            </a:r>
          </a:p>
          <a:p>
            <a:endParaRPr lang="zh-TW" altLang="en-US" sz="20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4341096"/>
            <a:ext cx="5526544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3467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E-map/View Layout Shortcut</a:t>
            </a:r>
            <a:endParaRPr lang="en-US" altLang="zh-TW" dirty="0"/>
          </a:p>
        </p:txBody>
      </p:sp>
      <p:sp>
        <p:nvSpPr>
          <p:cNvPr id="4" name="文字方塊 3"/>
          <p:cNvSpPr txBox="1"/>
          <p:nvPr/>
        </p:nvSpPr>
        <p:spPr>
          <a:xfrm>
            <a:off x="971600" y="910461"/>
            <a:ext cx="7416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000" dirty="0" smtClean="0">
                <a:solidFill>
                  <a:prstClr val="black"/>
                </a:solidFill>
                <a:ea typeface="新細明體"/>
              </a:rPr>
              <a:t>Shortcut: Drag E-map or View Layout of </a:t>
            </a:r>
            <a:r>
              <a:rPr lang="en-US" altLang="en-US" sz="2000" dirty="0" smtClean="0">
                <a:solidFill>
                  <a:srgbClr val="FF0000"/>
                </a:solidFill>
                <a:ea typeface="新細明體"/>
              </a:rPr>
              <a:t>priority watch </a:t>
            </a:r>
            <a:r>
              <a:rPr lang="en-US" altLang="en-US" sz="2000" dirty="0" smtClean="0">
                <a:solidFill>
                  <a:prstClr val="black"/>
                </a:solidFill>
                <a:ea typeface="新細明體"/>
              </a:rPr>
              <a:t>onto </a:t>
            </a:r>
            <a:r>
              <a:rPr lang="en-US" altLang="en-US" sz="2000" dirty="0">
                <a:solidFill>
                  <a:prstClr val="black"/>
                </a:solidFill>
                <a:ea typeface="新細明體"/>
              </a:rPr>
              <a:t>the </a:t>
            </a:r>
            <a:r>
              <a:rPr lang="en-US" altLang="en-US" sz="2000" dirty="0" smtClean="0">
                <a:solidFill>
                  <a:prstClr val="black"/>
                </a:solidFill>
                <a:ea typeface="新細明體"/>
              </a:rPr>
              <a:t>toolbar, and click whenever you need to.</a:t>
            </a:r>
            <a:endParaRPr altLang="en-US" sz="2000" dirty="0">
              <a:solidFill>
                <a:prstClr val="black"/>
              </a:solidFill>
              <a:ea typeface="新細明體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圓角矩形 6"/>
          <p:cNvSpPr/>
          <p:nvPr/>
        </p:nvSpPr>
        <p:spPr>
          <a:xfrm>
            <a:off x="755576" y="2348880"/>
            <a:ext cx="432048" cy="216024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9" name="直線單箭頭接點 8"/>
          <p:cNvCxnSpPr>
            <a:stCxn id="7" idx="3"/>
          </p:cNvCxnSpPr>
          <p:nvPr/>
        </p:nvCxnSpPr>
        <p:spPr>
          <a:xfrm flipV="1">
            <a:off x="1187624" y="1844824"/>
            <a:ext cx="1152128" cy="612068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2093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Alarm Mode</a:t>
            </a:r>
            <a:endParaRPr lang="en-US" altLang="zh-TW" dirty="0" smtClean="0"/>
          </a:p>
        </p:txBody>
      </p:sp>
      <p:sp>
        <p:nvSpPr>
          <p:cNvPr id="7" name="文字方塊 6"/>
          <p:cNvSpPr txBox="1"/>
          <p:nvPr/>
        </p:nvSpPr>
        <p:spPr>
          <a:xfrm>
            <a:off x="677262" y="836712"/>
            <a:ext cx="799919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000" dirty="0" smtClean="0">
                <a:solidFill>
                  <a:prstClr val="black"/>
                </a:solidFill>
                <a:ea typeface="新細明體"/>
              </a:rPr>
              <a:t>Alarm </a:t>
            </a:r>
            <a:r>
              <a:rPr lang="en-US" altLang="en-US" sz="2000" dirty="0" smtClean="0">
                <a:solidFill>
                  <a:prstClr val="black"/>
                </a:solidFill>
                <a:ea typeface="新細明體"/>
              </a:rPr>
              <a:t>mode</a:t>
            </a:r>
            <a:r>
              <a:rPr lang="en-US" altLang="en-US" sz="2000" dirty="0" smtClean="0">
                <a:solidFill>
                  <a:prstClr val="black"/>
                </a:solidFill>
                <a:ea typeface="新細明體"/>
              </a:rPr>
              <a:t>: P</a:t>
            </a:r>
            <a:r>
              <a:rPr lang="en-US" altLang="en-US" sz="2000" dirty="0" smtClean="0">
                <a:solidFill>
                  <a:prstClr val="black"/>
                </a:solidFill>
                <a:ea typeface="新細明體"/>
              </a:rPr>
              <a:t>roviding snapshot, log, and </a:t>
            </a:r>
            <a:r>
              <a:rPr lang="en-US" altLang="en-US" sz="2000" b="1" dirty="0" smtClean="0">
                <a:solidFill>
                  <a:srgbClr val="FF0000"/>
                </a:solidFill>
                <a:ea typeface="新細明體"/>
              </a:rPr>
              <a:t>instant handling </a:t>
            </a:r>
            <a:r>
              <a:rPr lang="en-US" altLang="en-US" sz="2000" dirty="0" smtClean="0">
                <a:solidFill>
                  <a:prstClr val="black"/>
                </a:solidFill>
                <a:ea typeface="新細明體"/>
              </a:rPr>
              <a:t>of </a:t>
            </a:r>
          </a:p>
          <a:p>
            <a:r>
              <a:rPr lang="en-US" altLang="en-US" sz="2000" dirty="0" smtClean="0">
                <a:solidFill>
                  <a:prstClr val="black"/>
                </a:solidFill>
                <a:ea typeface="新細明體"/>
              </a:rPr>
              <a:t>alarm-triggered camera</a:t>
            </a:r>
            <a:endParaRPr lang="en-US" altLang="zh-TW" sz="2000" dirty="0" smtClean="0">
              <a:solidFill>
                <a:prstClr val="black"/>
              </a:solidFill>
            </a:endParaRPr>
          </a:p>
          <a:p>
            <a:r>
              <a:rPr lang="en-US" altLang="zh-TW" sz="2000" dirty="0" smtClean="0">
                <a:solidFill>
                  <a:prstClr val="black"/>
                </a:solidFill>
              </a:rPr>
              <a:t>1. </a:t>
            </a:r>
            <a:r>
              <a:rPr lang="en-US" altLang="zh-TW" sz="2000" dirty="0" smtClean="0">
                <a:solidFill>
                  <a:prstClr val="black"/>
                </a:solidFill>
              </a:rPr>
              <a:t>Pop out the live view of camera</a:t>
            </a:r>
            <a:endParaRPr lang="en-US" altLang="zh-TW" sz="2000" dirty="0" smtClean="0">
              <a:solidFill>
                <a:prstClr val="black"/>
              </a:solidFill>
            </a:endParaRPr>
          </a:p>
          <a:p>
            <a:r>
              <a:rPr lang="en-US" altLang="zh-TW" sz="2000" dirty="0" smtClean="0">
                <a:solidFill>
                  <a:prstClr val="black"/>
                </a:solidFill>
              </a:rPr>
              <a:t>2. </a:t>
            </a:r>
            <a:r>
              <a:rPr lang="en-US" altLang="zh-TW" sz="2000" dirty="0" smtClean="0">
                <a:solidFill>
                  <a:prstClr val="black"/>
                </a:solidFill>
              </a:rPr>
              <a:t>Switch to the view layout of camera</a:t>
            </a:r>
            <a:endParaRPr lang="en-US" altLang="zh-TW" sz="2000" dirty="0" smtClean="0">
              <a:solidFill>
                <a:prstClr val="black"/>
              </a:solidFill>
            </a:endParaRPr>
          </a:p>
          <a:p>
            <a:r>
              <a:rPr lang="en-US" altLang="zh-TW" sz="2000" dirty="0" smtClean="0">
                <a:solidFill>
                  <a:prstClr val="black"/>
                </a:solidFill>
              </a:rPr>
              <a:t>3. </a:t>
            </a:r>
            <a:r>
              <a:rPr lang="en-US" altLang="zh-TW" sz="2000" dirty="0" smtClean="0">
                <a:solidFill>
                  <a:prstClr val="black"/>
                </a:solidFill>
              </a:rPr>
              <a:t>Switch to the E-map of camera</a:t>
            </a:r>
            <a:endParaRPr lang="en-US" altLang="zh-TW" sz="2000" dirty="0" smtClean="0">
              <a:solidFill>
                <a:prstClr val="black"/>
              </a:solidFill>
            </a:endParaRPr>
          </a:p>
          <a:p>
            <a:r>
              <a:rPr lang="en-US" altLang="zh-TW" sz="2000" dirty="0" smtClean="0">
                <a:solidFill>
                  <a:prstClr val="black"/>
                </a:solidFill>
              </a:rPr>
              <a:t>4. </a:t>
            </a:r>
            <a:r>
              <a:rPr lang="en-US" altLang="zh-TW" sz="2000" dirty="0" smtClean="0">
                <a:solidFill>
                  <a:prstClr val="black"/>
                </a:solidFill>
              </a:rPr>
              <a:t>Instantly playback each 15 seconds before and after the alarm occurs</a:t>
            </a:r>
            <a:endParaRPr altLang="en-US" sz="2000" dirty="0">
              <a:solidFill>
                <a:prstClr val="black"/>
              </a:solidFill>
              <a:ea typeface="新細明體"/>
            </a:endParaRPr>
          </a:p>
        </p:txBody>
      </p:sp>
      <p:pic>
        <p:nvPicPr>
          <p:cNvPr id="10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3717032"/>
            <a:ext cx="4866915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852936"/>
            <a:ext cx="4922970" cy="2769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74353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Multi-Layer E-map</a:t>
            </a:r>
            <a:endParaRPr lang="zh-TW" alt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66496" y="2443590"/>
            <a:ext cx="5611008" cy="3505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611560" y="836712"/>
            <a:ext cx="763284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altLang="en-US" sz="2000" dirty="0" smtClean="0">
                <a:solidFill>
                  <a:prstClr val="black"/>
                </a:solidFill>
                <a:ea typeface="新細明體"/>
              </a:rPr>
              <a:t>Layers of E-map indicates administrator connections of each E-map</a:t>
            </a:r>
            <a:endParaRPr lang="en-US" altLang="zh-TW" sz="2000" dirty="0">
              <a:solidFill>
                <a:prstClr val="black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altLang="en-US" sz="2000" dirty="0" smtClean="0">
                <a:solidFill>
                  <a:prstClr val="black"/>
                </a:solidFill>
                <a:ea typeface="新細明體"/>
              </a:rPr>
              <a:t>Define relative positions on E-map and pop-out up to 5 live-view windows of cameras</a:t>
            </a:r>
            <a:endParaRPr lang="en-US" altLang="zh-TW" sz="2000" dirty="0">
              <a:solidFill>
                <a:prstClr val="black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altLang="en-US" sz="2000" dirty="0" smtClean="0">
                <a:solidFill>
                  <a:prstClr val="black"/>
                </a:solidFill>
                <a:ea typeface="新細明體"/>
              </a:rPr>
              <a:t>Obvious alarm </a:t>
            </a:r>
            <a:r>
              <a:rPr lang="en-US" altLang="en-US" sz="2000" dirty="0" smtClean="0"/>
              <a:t>icon notifies administrator to handle the security issue.</a:t>
            </a:r>
            <a:endParaRPr altLang="en-US" sz="2000" dirty="0">
              <a:solidFill>
                <a:prstClr val="black"/>
              </a:solidFill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6106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User/</a:t>
            </a:r>
            <a:r>
              <a:rPr lang="en-US" altLang="zh-TW" sz="3200" dirty="0" smtClean="0"/>
              <a:t>Privilege Management</a:t>
            </a:r>
            <a:endParaRPr lang="en-US" altLang="zh-TW" dirty="0"/>
          </a:p>
        </p:txBody>
      </p:sp>
      <p:pic>
        <p:nvPicPr>
          <p:cNvPr id="1024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496" y="3068126"/>
            <a:ext cx="5249008" cy="29531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矩形 4"/>
          <p:cNvSpPr/>
          <p:nvPr/>
        </p:nvSpPr>
        <p:spPr>
          <a:xfrm>
            <a:off x="467544" y="1052513"/>
            <a:ext cx="7632847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altLang="en-US" sz="2000" dirty="0" smtClean="0">
                <a:solidFill>
                  <a:prstClr val="black"/>
                </a:solidFill>
                <a:ea typeface="新細明體"/>
              </a:rPr>
              <a:t>Offering </a:t>
            </a:r>
            <a:r>
              <a:rPr lang="en-US" altLang="en-US" sz="2000" dirty="0" smtClean="0">
                <a:solidFill>
                  <a:prstClr val="black"/>
                </a:solidFill>
                <a:ea typeface="新細明體"/>
              </a:rPr>
              <a:t>complete authority </a:t>
            </a:r>
            <a:r>
              <a:rPr lang="en-US" altLang="en-US" sz="2000" dirty="0" smtClean="0">
                <a:solidFill>
                  <a:prstClr val="black"/>
                </a:solidFill>
                <a:ea typeface="新細明體"/>
              </a:rPr>
              <a:t>management. D</a:t>
            </a:r>
            <a:r>
              <a:rPr lang="en-US" altLang="en-US" sz="2000" dirty="0" smtClean="0">
                <a:solidFill>
                  <a:prstClr val="black"/>
                </a:solidFill>
                <a:ea typeface="新細明體"/>
              </a:rPr>
              <a:t>ifferent user levels, access rights, and </a:t>
            </a:r>
            <a:r>
              <a:rPr lang="en-US" altLang="en-US" sz="2000" dirty="0" smtClean="0">
                <a:solidFill>
                  <a:prstClr val="black"/>
                </a:solidFill>
                <a:ea typeface="新細明體"/>
              </a:rPr>
              <a:t>permissions.</a:t>
            </a:r>
            <a:endParaRPr lang="en-US" altLang="en-US" sz="2000" dirty="0" smtClean="0">
              <a:solidFill>
                <a:prstClr val="black"/>
              </a:solidFill>
              <a:ea typeface="新細明體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altLang="en-US" sz="2000" dirty="0" smtClean="0">
                <a:solidFill>
                  <a:prstClr val="black"/>
                </a:solidFill>
                <a:ea typeface="新細明體"/>
              </a:rPr>
              <a:t>Defining every user of his role and group, and construct </a:t>
            </a:r>
            <a:r>
              <a:rPr lang="en-US" altLang="en-US" sz="2000" dirty="0">
                <a:solidFill>
                  <a:prstClr val="black"/>
                </a:solidFill>
                <a:ea typeface="新細明體"/>
              </a:rPr>
              <a:t>a hierarchy </a:t>
            </a:r>
            <a:r>
              <a:rPr lang="en-US" altLang="en-US" sz="2000" dirty="0" smtClean="0">
                <a:solidFill>
                  <a:prstClr val="black"/>
                </a:solidFill>
                <a:ea typeface="新細明體"/>
              </a:rPr>
              <a:t>of all system users</a:t>
            </a:r>
            <a:endParaRPr lang="en-US" altLang="zh-TW" sz="2000" dirty="0">
              <a:solidFill>
                <a:prstClr val="black"/>
              </a:solidFill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altLang="zh-TW" sz="2000" dirty="0" smtClean="0">
                <a:solidFill>
                  <a:prstClr val="black"/>
                </a:solidFill>
              </a:rPr>
              <a:t>Role defines user’s capability to see and to configure, and group only classifies user by information.</a:t>
            </a:r>
            <a:endParaRPr lang="en-US" altLang="zh-TW" sz="2000" dirty="0">
              <a:solidFill>
                <a:prstClr val="black"/>
              </a:solidFill>
            </a:endParaRPr>
          </a:p>
          <a:p>
            <a:pPr>
              <a:defRPr/>
            </a:pPr>
            <a:endParaRPr altLang="en-US" dirty="0">
              <a:solidFill>
                <a:prstClr val="black"/>
              </a:solidFill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846922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brucechen\Desktop\IMG_18102012_183145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212976"/>
            <a:ext cx="5185317" cy="291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0" name="標題 1"/>
          <p:cNvSpPr>
            <a:spLocks noGrp="1"/>
          </p:cNvSpPr>
          <p:nvPr>
            <p:ph type="title"/>
          </p:nvPr>
        </p:nvSpPr>
        <p:spPr>
          <a:xfrm>
            <a:off x="457200" y="-17463"/>
            <a:ext cx="8229600" cy="925513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1+x View Layout</a:t>
            </a:r>
            <a:endParaRPr lang="zh-TW" altLang="en-US" dirty="0" smtClean="0"/>
          </a:p>
        </p:txBody>
      </p:sp>
      <p:sp>
        <p:nvSpPr>
          <p:cNvPr id="12292" name="矩形 5"/>
          <p:cNvSpPr>
            <a:spLocks noChangeArrowheads="1"/>
          </p:cNvSpPr>
          <p:nvPr/>
        </p:nvSpPr>
        <p:spPr bwMode="auto">
          <a:xfrm>
            <a:off x="399186" y="854436"/>
            <a:ext cx="842493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altLang="zh-TW" dirty="0" smtClean="0"/>
              <a:t>Insert a E-map into a 1+x Layout , arrange all side-channel cameras into the E-map , and you can organize</a:t>
            </a:r>
            <a:r>
              <a:rPr lang="zh-TW" altLang="en-US" dirty="0" smtClean="0"/>
              <a:t> </a:t>
            </a:r>
            <a:r>
              <a:rPr lang="en-US" altLang="zh-TW" dirty="0" smtClean="0"/>
              <a:t>corresponding floor plans.</a:t>
            </a:r>
          </a:p>
          <a:p>
            <a:pPr marL="285750" indent="-285750">
              <a:buFont typeface="Arial" charset="0"/>
              <a:buChar char="•"/>
            </a:pPr>
            <a:r>
              <a:rPr lang="en-US" altLang="zh-TW" dirty="0" smtClean="0"/>
              <a:t>Predefine a  key region to monitor and put it in the main channel of 1+x layout.</a:t>
            </a:r>
          </a:p>
          <a:p>
            <a:pPr marL="285750" indent="-285750">
              <a:buFont typeface="Arial" charset="0"/>
              <a:buChar char="•"/>
            </a:pPr>
            <a:r>
              <a:rPr lang="en-US" altLang="zh-TW" dirty="0" smtClean="0"/>
              <a:t>Fix the critical </a:t>
            </a:r>
            <a:r>
              <a:rPr lang="en-US" altLang="zh-TW" dirty="0"/>
              <a:t>section </a:t>
            </a:r>
            <a:r>
              <a:rPr lang="en-US" altLang="zh-TW" dirty="0" smtClean="0"/>
              <a:t>camera in main channel ,while you can set side-channel cameras into sequential mode.</a:t>
            </a:r>
            <a:endParaRPr kumimoji="0" lang="en-US" altLang="zh-TW" dirty="0"/>
          </a:p>
        </p:txBody>
      </p:sp>
      <p:pic>
        <p:nvPicPr>
          <p:cNvPr id="410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276872"/>
            <a:ext cx="4608511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66692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762000" y="1946209"/>
            <a:ext cx="2057400" cy="2057400"/>
          </a:xfrm>
          <a:prstGeom prst="ellipse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50000">
                <a:schemeClr val="bg1">
                  <a:lumMod val="75000"/>
                </a:schemeClr>
              </a:gs>
              <a:gs pos="100000">
                <a:schemeClr val="tx1">
                  <a:lumMod val="65000"/>
                  <a:lumOff val="35000"/>
                </a:schemeClr>
              </a:gs>
            </a:gsLst>
            <a:path path="circle">
              <a:fillToRect l="50000" t="50000" r="50000" b="50000"/>
            </a:path>
          </a:gradFill>
          <a:ln w="82550">
            <a:noFill/>
          </a:ln>
          <a:effectLst>
            <a:outerShdw blurRad="127000" dist="165100" dir="5400000" sx="90000" sy="-19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>
                <a:solidFill>
                  <a:prstClr val="white"/>
                </a:solidFill>
              </a:rPr>
              <a:t>             </a:t>
            </a:r>
          </a:p>
        </p:txBody>
      </p:sp>
      <p:sp>
        <p:nvSpPr>
          <p:cNvPr id="3" name="Oval 2"/>
          <p:cNvSpPr/>
          <p:nvPr/>
        </p:nvSpPr>
        <p:spPr>
          <a:xfrm>
            <a:off x="1007328" y="1992354"/>
            <a:ext cx="1583472" cy="1295400"/>
          </a:xfrm>
          <a:prstGeom prst="ellipse">
            <a:avLst/>
          </a:prstGeom>
          <a:gradFill flip="none" rotWithShape="1">
            <a:gsLst>
              <a:gs pos="63000">
                <a:schemeClr val="bg1">
                  <a:alpha val="7000"/>
                </a:schemeClr>
              </a:gs>
              <a:gs pos="72000">
                <a:schemeClr val="bg1">
                  <a:alpha val="15000"/>
                </a:schemeClr>
              </a:gs>
              <a:gs pos="91000">
                <a:schemeClr val="bg1">
                  <a:alpha val="2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>
                <a:solidFill>
                  <a:prstClr val="white"/>
                </a:solidFill>
              </a:rPr>
              <a:t>     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16878" y="1755852"/>
            <a:ext cx="12192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sz="15000" b="1" dirty="0">
                <a:solidFill>
                  <a:prstClr val="white">
                    <a:lumMod val="65000"/>
                  </a:prstClr>
                </a:solidFill>
                <a:latin typeface="Georgia" pitchFamily="18" charset="0"/>
                <a:cs typeface="Arial" pitchFamily="34" charset="0"/>
              </a:rPr>
              <a:t>?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zh-TW" altLang="en-US" sz="2800" dirty="0"/>
              <a:t>插入動畫</a:t>
            </a:r>
            <a:endParaRPr lang="zh-TW" sz="280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323528" y="4941168"/>
            <a:ext cx="8229601" cy="900059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altLang="zh-TW" sz="36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QNAP Fit your need </a:t>
            </a:r>
          </a:p>
          <a:p>
            <a:pPr lvl="0">
              <a:spcBef>
                <a:spcPts val="0"/>
              </a:spcBef>
            </a:pPr>
            <a:endParaRPr lang="zh-TW" sz="17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3124200"/>
            <a:ext cx="7086600" cy="1447800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en-US" altLang="zh-TW" sz="7200" dirty="0" smtClean="0">
                <a:solidFill>
                  <a:prstClr val="white"/>
                </a:solidFill>
              </a:rPr>
              <a:t>Q&amp;A</a:t>
            </a:r>
            <a:endParaRPr lang="zh-TW" sz="7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057400" y="685800"/>
            <a:ext cx="7086600" cy="381000"/>
          </a:xfrm>
        </p:spPr>
        <p:txBody>
          <a:bodyPr/>
          <a:lstStyle/>
          <a:p>
            <a:endParaRPr lang="zh-TW" dirty="0"/>
          </a:p>
        </p:txBody>
      </p:sp>
      <p:sp>
        <p:nvSpPr>
          <p:cNvPr id="4" name="TextBox 3"/>
          <p:cNvSpPr txBox="1"/>
          <p:nvPr/>
        </p:nvSpPr>
        <p:spPr>
          <a:xfrm>
            <a:off x="1828800" y="4572000"/>
            <a:ext cx="5274528" cy="369332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r"/>
            <a:endParaRPr lang="zh-TW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3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381000"/>
            <a:ext cx="7924800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zh-TW" sz="40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cs typeface="Arial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905000" y="2936809"/>
            <a:ext cx="5257800" cy="1588"/>
          </a:xfrm>
          <a:prstGeom prst="line">
            <a:avLst/>
          </a:prstGeom>
          <a:ln w="47625">
            <a:solidFill>
              <a:srgbClr val="E4E4E4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8686800" y="5284486"/>
            <a:ext cx="457200" cy="96672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>
                <a:solidFill>
                  <a:srgbClr val="FF6600"/>
                </a:solidFill>
              </a:rPr>
              <a:t>           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644490" y="1611341"/>
            <a:ext cx="2055302" cy="2708434"/>
            <a:chOff x="762000" y="1620692"/>
            <a:chExt cx="2057400" cy="2708434"/>
          </a:xfrm>
        </p:grpSpPr>
        <p:sp>
          <p:nvSpPr>
            <p:cNvPr id="6" name="Oval 5"/>
            <p:cNvSpPr/>
            <p:nvPr/>
          </p:nvSpPr>
          <p:spPr>
            <a:xfrm>
              <a:off x="762000" y="1946209"/>
              <a:ext cx="2057400" cy="2057400"/>
            </a:xfrm>
            <a:prstGeom prst="ellipse">
              <a:avLst/>
            </a:prstGeom>
            <a:gradFill flip="none" rotWithShape="1">
              <a:gsLst>
                <a:gs pos="0">
                  <a:srgbClr val="F39C29"/>
                </a:gs>
                <a:gs pos="50000">
                  <a:srgbClr val="F7931D"/>
                </a:gs>
                <a:gs pos="100000">
                  <a:srgbClr val="FF6600"/>
                </a:gs>
              </a:gsLst>
              <a:path path="circle">
                <a:fillToRect l="50000" t="50000" r="50000" b="50000"/>
              </a:path>
              <a:tileRect/>
            </a:gradFill>
            <a:ln w="82550">
              <a:noFill/>
            </a:ln>
            <a:effectLst>
              <a:outerShdw blurRad="152400" dist="165100" dir="5400000" sx="90000" sy="-19000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/>
                <a:t>             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181100" y="1620692"/>
              <a:ext cx="1219200" cy="2708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sz="17000" b="1" dirty="0">
                  <a:solidFill>
                    <a:srgbClr val="F26200">
                      <a:alpha val="40000"/>
                    </a:srgbClr>
                  </a:solidFill>
                  <a:latin typeface="+mj-lt"/>
                  <a:cs typeface="Arial" pitchFamily="34" charset="0"/>
                </a:rPr>
                <a:t>1</a:t>
              </a:r>
            </a:p>
          </p:txBody>
        </p:sp>
        <p:sp>
          <p:nvSpPr>
            <p:cNvPr id="19" name="Oval 18"/>
            <p:cNvSpPr/>
            <p:nvPr/>
          </p:nvSpPr>
          <p:spPr>
            <a:xfrm>
              <a:off x="925722" y="1884756"/>
              <a:ext cx="1729956" cy="1755009"/>
            </a:xfrm>
            <a:prstGeom prst="ellipse">
              <a:avLst/>
            </a:prstGeom>
            <a:gradFill flip="none" rotWithShape="1">
              <a:gsLst>
                <a:gs pos="63000">
                  <a:schemeClr val="bg1">
                    <a:alpha val="7000"/>
                  </a:schemeClr>
                </a:gs>
                <a:gs pos="72000">
                  <a:schemeClr val="bg1">
                    <a:alpha val="15000"/>
                  </a:schemeClr>
                </a:gs>
                <a:gs pos="91000">
                  <a:schemeClr val="bg1">
                    <a:alpha val="28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dirty="0"/>
                <a:t>       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514868" y="1582592"/>
            <a:ext cx="2057400" cy="2708434"/>
            <a:chOff x="3543300" y="1591943"/>
            <a:chExt cx="2057400" cy="2708434"/>
          </a:xfrm>
        </p:grpSpPr>
        <p:sp>
          <p:nvSpPr>
            <p:cNvPr id="4" name="Oval 3"/>
            <p:cNvSpPr/>
            <p:nvPr/>
          </p:nvSpPr>
          <p:spPr>
            <a:xfrm>
              <a:off x="3543300" y="1946209"/>
              <a:ext cx="2057400" cy="2057400"/>
            </a:xfrm>
            <a:prstGeom prst="ellipse">
              <a:avLst/>
            </a:prstGeom>
            <a:gradFill>
              <a:gsLst>
                <a:gs pos="0">
                  <a:srgbClr val="00B0F0"/>
                </a:gs>
                <a:gs pos="50000">
                  <a:srgbClr val="399ECB"/>
                </a:gs>
                <a:gs pos="100000">
                  <a:srgbClr val="0077D0"/>
                </a:gs>
              </a:gsLst>
              <a:path path="circle">
                <a:fillToRect l="50000" t="50000" r="50000" b="50000"/>
              </a:path>
            </a:gradFill>
            <a:ln w="82550">
              <a:noFill/>
            </a:ln>
            <a:effectLst>
              <a:outerShdw blurRad="127000" dist="165100" dir="5400000" sx="90000" sy="-19000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/>
                <a:t>             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933968" y="1591943"/>
              <a:ext cx="1219200" cy="2708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sz="17000" b="1" dirty="0">
                  <a:solidFill>
                    <a:srgbClr val="2A7A9E">
                      <a:alpha val="40000"/>
                    </a:srgbClr>
                  </a:solidFill>
                  <a:latin typeface="+mj-lt"/>
                  <a:cs typeface="Arial" pitchFamily="34" charset="0"/>
                </a:rPr>
                <a:t>2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601872" y="2539249"/>
              <a:ext cx="1931160" cy="68307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altLang="zh-TW" sz="2000" b="1" spc="60" dirty="0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</a:rPr>
                <a:t>Surveillance Total Solution</a:t>
              </a:r>
            </a:p>
            <a:p>
              <a:pPr algn="ctr"/>
              <a:r>
                <a:rPr lang="en-US" altLang="zh-TW" sz="2000" b="1" spc="60" dirty="0" smtClean="0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</a:rPr>
                <a:t>(Framework</a:t>
              </a:r>
              <a:r>
                <a:rPr lang="en-US" altLang="zh-TW" sz="2000" b="1" spc="60" dirty="0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</a:rPr>
                <a:t>)</a:t>
              </a:r>
              <a:endParaRPr lang="zh-TW" sz="2000" b="1" spc="60" dirty="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15000"/>
                    </a:prstClr>
                  </a:outerShdw>
                </a:effectLst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3770596" y="1854175"/>
              <a:ext cx="1583472" cy="1295400"/>
            </a:xfrm>
            <a:prstGeom prst="ellipse">
              <a:avLst/>
            </a:prstGeom>
            <a:gradFill flip="none" rotWithShape="1">
              <a:gsLst>
                <a:gs pos="63000">
                  <a:schemeClr val="bg1">
                    <a:alpha val="7000"/>
                  </a:schemeClr>
                </a:gs>
                <a:gs pos="72000">
                  <a:schemeClr val="bg1">
                    <a:alpha val="15000"/>
                  </a:schemeClr>
                </a:gs>
                <a:gs pos="91000">
                  <a:schemeClr val="bg1">
                    <a:alpha val="28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/>
                <a:t>       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324600" y="1587511"/>
            <a:ext cx="2057400" cy="2708434"/>
            <a:chOff x="6324600" y="1587511"/>
            <a:chExt cx="2057400" cy="2708434"/>
          </a:xfrm>
        </p:grpSpPr>
        <p:sp>
          <p:nvSpPr>
            <p:cNvPr id="5" name="Oval 4"/>
            <p:cNvSpPr/>
            <p:nvPr/>
          </p:nvSpPr>
          <p:spPr>
            <a:xfrm>
              <a:off x="6324600" y="1953643"/>
              <a:ext cx="2057400" cy="2057400"/>
            </a:xfrm>
            <a:prstGeom prst="ellipse">
              <a:avLst/>
            </a:prstGeom>
            <a:gradFill flip="none" rotWithShape="1">
              <a:gsLst>
                <a:gs pos="5000">
                  <a:srgbClr val="84D830"/>
                </a:gs>
                <a:gs pos="48000">
                  <a:srgbClr val="7BCF27"/>
                </a:gs>
                <a:gs pos="100000">
                  <a:srgbClr val="56901C"/>
                </a:gs>
              </a:gsLst>
              <a:path path="circle">
                <a:fillToRect l="50000" t="50000" r="50000" b="50000"/>
              </a:path>
              <a:tileRect/>
            </a:gradFill>
            <a:ln w="50800">
              <a:noFill/>
            </a:ln>
            <a:effectLst>
              <a:outerShdw blurRad="152400" dist="165100" dir="5400000" sx="90000" sy="-19000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/>
                <a:t>             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721604" y="1587511"/>
              <a:ext cx="1219200" cy="2708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sz="17000" b="1" dirty="0">
                  <a:solidFill>
                    <a:srgbClr val="65B131">
                      <a:alpha val="64000"/>
                    </a:srgbClr>
                  </a:solidFill>
                  <a:latin typeface="+mj-lt"/>
                  <a:cs typeface="Arial" pitchFamily="34" charset="0"/>
                </a:rPr>
                <a:t>3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411810" y="2674651"/>
              <a:ext cx="1931160" cy="665695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altLang="zh-TW" sz="2300" b="1" spc="60" dirty="0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</a:rPr>
                <a:t>Product Features</a:t>
              </a:r>
              <a:endParaRPr lang="zh-TW" sz="2300" b="1" dirty="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15000"/>
                    </a:prstClr>
                  </a:outerShdw>
                </a:effectLst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6585654" y="1953643"/>
              <a:ext cx="1583472" cy="1295400"/>
            </a:xfrm>
            <a:prstGeom prst="ellipse">
              <a:avLst/>
            </a:prstGeom>
            <a:gradFill flip="none" rotWithShape="1">
              <a:gsLst>
                <a:gs pos="63000">
                  <a:schemeClr val="bg1">
                    <a:alpha val="7000"/>
                  </a:schemeClr>
                </a:gs>
                <a:gs pos="72000">
                  <a:schemeClr val="bg1">
                    <a:alpha val="15000"/>
                  </a:schemeClr>
                </a:gs>
                <a:gs pos="91000">
                  <a:schemeClr val="bg1">
                    <a:alpha val="28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/>
                <a:t>       </a:t>
              </a: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2706489"/>
            <a:ext cx="1584325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12"/>
          <p:cNvSpPr txBox="1"/>
          <p:nvPr/>
        </p:nvSpPr>
        <p:spPr>
          <a:xfrm>
            <a:off x="698593" y="2636912"/>
            <a:ext cx="1929191" cy="129614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>
              <a:lnSpc>
                <a:spcPct val="80000"/>
              </a:lnSpc>
            </a:pPr>
            <a:r>
              <a:rPr lang="en-US" altLang="zh-TW" sz="2400" b="1" spc="60" dirty="0" smtClean="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15000"/>
                    </a:prstClr>
                  </a:outerShdw>
                </a:effectLst>
              </a:rPr>
              <a:t>Product Comparison</a:t>
            </a:r>
            <a:endParaRPr lang="zh-TW" sz="2400" b="1" spc="60" dirty="0">
              <a:solidFill>
                <a:schemeClr val="bg1"/>
              </a:solidFill>
              <a:effectLst>
                <a:outerShdw blurRad="50800" dist="25400" dir="5400000" algn="t" rotWithShape="0">
                  <a:prstClr val="black">
                    <a:alpha val="15000"/>
                  </a:prstClr>
                </a:outerShdw>
              </a:effectLst>
            </a:endParaRPr>
          </a:p>
        </p:txBody>
      </p:sp>
      <p:sp>
        <p:nvSpPr>
          <p:cNvPr id="27" name="Text Placeholder 9"/>
          <p:cNvSpPr txBox="1">
            <a:spLocks/>
          </p:cNvSpPr>
          <p:nvPr/>
        </p:nvSpPr>
        <p:spPr>
          <a:xfrm>
            <a:off x="4623319" y="4941168"/>
            <a:ext cx="8229601" cy="90005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zh-TW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zh-TW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zh-TW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zh-TW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zh-TW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zh-TW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zh-TW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zh-TW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zh-TW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altLang="zh-TW" sz="36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QNAP Fit your need </a:t>
            </a:r>
          </a:p>
          <a:p>
            <a:pPr>
              <a:spcBef>
                <a:spcPts val="0"/>
              </a:spcBef>
            </a:pPr>
            <a:endParaRPr lang="en-US" sz="17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 txBox="1">
            <a:spLocks/>
          </p:cNvSpPr>
          <p:nvPr/>
        </p:nvSpPr>
        <p:spPr>
          <a:xfrm>
            <a:off x="2971800" y="2060848"/>
            <a:ext cx="5867400" cy="19700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zh-TW" sz="3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80000"/>
              </a:lnSpc>
            </a:pPr>
            <a:r>
              <a:rPr lang="en-US" altLang="zh-TW" sz="4400" dirty="0" smtClean="0"/>
              <a:t>Product </a:t>
            </a:r>
            <a:r>
              <a:rPr lang="en-US" altLang="zh-TW" sz="4400" dirty="0"/>
              <a:t>Comparison</a:t>
            </a:r>
            <a:endParaRPr lang="zh-TW" altLang="zh-TW" sz="4400" dirty="0"/>
          </a:p>
        </p:txBody>
      </p:sp>
      <p:sp>
        <p:nvSpPr>
          <p:cNvPr id="13" name="TextBox 5"/>
          <p:cNvSpPr txBox="1"/>
          <p:nvPr/>
        </p:nvSpPr>
        <p:spPr>
          <a:xfrm>
            <a:off x="1121392" y="1557456"/>
            <a:ext cx="12192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sz="17000" b="1" dirty="0">
                <a:solidFill>
                  <a:srgbClr val="F26200">
                    <a:alpha val="40000"/>
                  </a:srgbClr>
                </a:solidFill>
                <a:cs typeface="Arial" pitchFamily="34" charset="0"/>
              </a:rPr>
              <a:t>1</a:t>
            </a:r>
          </a:p>
        </p:txBody>
      </p:sp>
      <p:sp>
        <p:nvSpPr>
          <p:cNvPr id="14" name="矩形 13"/>
          <p:cNvSpPr/>
          <p:nvPr/>
        </p:nvSpPr>
        <p:spPr>
          <a:xfrm>
            <a:off x="175209" y="116632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TW" alt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idx="1"/>
          </p:nvPr>
        </p:nvSpPr>
        <p:spPr>
          <a:xfrm>
            <a:off x="323528" y="4941168"/>
            <a:ext cx="8229601" cy="900059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altLang="zh-TW" sz="36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QNAP Fit your need </a:t>
            </a:r>
          </a:p>
          <a:p>
            <a:pPr lvl="0">
              <a:spcBef>
                <a:spcPts val="0"/>
              </a:spcBef>
            </a:pPr>
            <a:endParaRPr lang="zh-TW" sz="17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465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ea typeface="新細明體" pitchFamily="18" charset="-120"/>
              </a:rPr>
              <a:t>QNAP </a:t>
            </a:r>
            <a:r>
              <a:rPr lang="en-US" altLang="zh-TW" dirty="0" smtClean="0">
                <a:ea typeface="新細明體" pitchFamily="18" charset="-120"/>
              </a:rPr>
              <a:t>Surveillance Product </a:t>
            </a:r>
            <a:r>
              <a:rPr lang="en-US" altLang="zh-TW" dirty="0" smtClean="0">
                <a:ea typeface="新細明體" pitchFamily="18" charset="-120"/>
              </a:rPr>
              <a:t>Comparison</a:t>
            </a:r>
            <a:endParaRPr lang="zh-TW" altLang="en-US" dirty="0"/>
          </a:p>
        </p:txBody>
      </p:sp>
      <p:graphicFrame>
        <p:nvGraphicFramePr>
          <p:cNvPr id="6" name="Group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7863805"/>
              </p:ext>
            </p:extLst>
          </p:nvPr>
        </p:nvGraphicFramePr>
        <p:xfrm>
          <a:off x="107504" y="1340768"/>
          <a:ext cx="8496300" cy="4485829"/>
        </p:xfrm>
        <a:graphic>
          <a:graphicData uri="http://schemas.openxmlformats.org/drawingml/2006/table">
            <a:tbl>
              <a:tblPr/>
              <a:tblGrid>
                <a:gridCol w="2574925"/>
                <a:gridCol w="1947862"/>
                <a:gridCol w="1885950"/>
                <a:gridCol w="2087563"/>
              </a:tblGrid>
              <a:tr h="707521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lang="zh-TW" sz="1800" kern="1200">
                          <a:solidFill>
                            <a:schemeClr val="tx1"/>
                          </a:solidFill>
                          <a:latin typeface="Calibri"/>
                          <a:ea typeface="新細明體"/>
                        </a:defRPr>
                      </a:lvl1pPr>
                      <a:lvl2pPr marL="457200" algn="l" defTabSz="914400" rtl="0" eaLnBrk="1" latinLnBrk="0" hangingPunct="1">
                        <a:defRPr kumimoji="0" lang="zh-TW" sz="1800" kern="1200">
                          <a:solidFill>
                            <a:schemeClr val="tx1"/>
                          </a:solidFill>
                          <a:latin typeface="Calibri"/>
                          <a:ea typeface="新細明體"/>
                        </a:defRPr>
                      </a:lvl2pPr>
                      <a:lvl3pPr marL="914400" algn="l" defTabSz="914400" rtl="0" eaLnBrk="1" latinLnBrk="0" hangingPunct="1">
                        <a:defRPr kumimoji="0" lang="zh-TW" sz="1800" kern="1200">
                          <a:solidFill>
                            <a:schemeClr val="tx1"/>
                          </a:solidFill>
                          <a:latin typeface="Calibri"/>
                          <a:ea typeface="新細明體"/>
                        </a:defRPr>
                      </a:lvl3pPr>
                      <a:lvl4pPr marL="1371600" algn="l" defTabSz="914400" rtl="0" eaLnBrk="1" latinLnBrk="0" hangingPunct="1">
                        <a:defRPr kumimoji="0" lang="zh-TW" sz="1800" kern="1200">
                          <a:solidFill>
                            <a:schemeClr val="tx1"/>
                          </a:solidFill>
                          <a:latin typeface="Calibri"/>
                          <a:ea typeface="新細明體"/>
                        </a:defRPr>
                      </a:lvl4pPr>
                      <a:lvl5pPr marL="1828800" algn="l" defTabSz="914400" rtl="0" eaLnBrk="1" latinLnBrk="0" hangingPunct="1">
                        <a:defRPr kumimoji="0" lang="zh-TW" sz="1800" kern="1200">
                          <a:solidFill>
                            <a:schemeClr val="tx1"/>
                          </a:solidFill>
                          <a:latin typeface="Calibri"/>
                          <a:ea typeface="新細明體"/>
                        </a:defRPr>
                      </a:lvl5pPr>
                      <a:lvl6pPr marL="2286000" algn="l" defTabSz="914400" rtl="0" eaLnBrk="1" latinLnBrk="0" hangingPunct="1">
                        <a:defRPr kumimoji="0" lang="zh-TW" sz="1800" kern="1200">
                          <a:solidFill>
                            <a:schemeClr val="tx1"/>
                          </a:solidFill>
                          <a:latin typeface="Calibri"/>
                          <a:ea typeface="新細明體"/>
                        </a:defRPr>
                      </a:lvl6pPr>
                      <a:lvl7pPr marL="2743200" algn="l" defTabSz="914400" rtl="0" eaLnBrk="1" latinLnBrk="0" hangingPunct="1">
                        <a:defRPr kumimoji="0" lang="zh-TW" sz="1800" kern="1200">
                          <a:solidFill>
                            <a:schemeClr val="tx1"/>
                          </a:solidFill>
                          <a:latin typeface="Calibri"/>
                          <a:ea typeface="新細明體"/>
                        </a:defRPr>
                      </a:lvl7pPr>
                      <a:lvl8pPr marL="3200400" algn="l" defTabSz="914400" rtl="0" eaLnBrk="1" latinLnBrk="0" hangingPunct="1">
                        <a:defRPr kumimoji="0" lang="zh-TW" sz="1800" kern="1200">
                          <a:solidFill>
                            <a:schemeClr val="tx1"/>
                          </a:solidFill>
                          <a:latin typeface="Calibri"/>
                          <a:ea typeface="新細明體"/>
                        </a:defRPr>
                      </a:lvl8pPr>
                      <a:lvl9pPr marL="3657600" algn="l" defTabSz="914400" rtl="0" eaLnBrk="1" latinLnBrk="0" hangingPunct="1">
                        <a:defRPr kumimoji="0" lang="zh-TW" sz="1800" kern="1200">
                          <a:solidFill>
                            <a:schemeClr val="tx1"/>
                          </a:solidFill>
                          <a:latin typeface="Calibri"/>
                          <a:ea typeface="新細明體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itchFamily="18" charset="2"/>
                        <a:buNone/>
                        <a:tabLst/>
                      </a:pPr>
                      <a:r>
                        <a:rPr kumimoji="0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Arial" charset="0"/>
                        </a:rPr>
                        <a:t>　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lang="zh-TW" sz="1800" kern="1200">
                          <a:solidFill>
                            <a:schemeClr val="tx1"/>
                          </a:solidFill>
                          <a:latin typeface="Calibri"/>
                          <a:ea typeface="新細明體"/>
                        </a:defRPr>
                      </a:lvl1pPr>
                      <a:lvl2pPr marL="457200" algn="l" defTabSz="914400" rtl="0" eaLnBrk="1" latinLnBrk="0" hangingPunct="1">
                        <a:defRPr kumimoji="0" lang="zh-TW" sz="1800" kern="1200">
                          <a:solidFill>
                            <a:schemeClr val="tx1"/>
                          </a:solidFill>
                          <a:latin typeface="Calibri"/>
                          <a:ea typeface="新細明體"/>
                        </a:defRPr>
                      </a:lvl2pPr>
                      <a:lvl3pPr marL="914400" algn="l" defTabSz="914400" rtl="0" eaLnBrk="1" latinLnBrk="0" hangingPunct="1">
                        <a:defRPr kumimoji="0" lang="zh-TW" sz="1800" kern="1200">
                          <a:solidFill>
                            <a:schemeClr val="tx1"/>
                          </a:solidFill>
                          <a:latin typeface="Calibri"/>
                          <a:ea typeface="新細明體"/>
                        </a:defRPr>
                      </a:lvl3pPr>
                      <a:lvl4pPr marL="1371600" algn="l" defTabSz="914400" rtl="0" eaLnBrk="1" latinLnBrk="0" hangingPunct="1">
                        <a:defRPr kumimoji="0" lang="zh-TW" sz="1800" kern="1200">
                          <a:solidFill>
                            <a:schemeClr val="tx1"/>
                          </a:solidFill>
                          <a:latin typeface="Calibri"/>
                          <a:ea typeface="新細明體"/>
                        </a:defRPr>
                      </a:lvl4pPr>
                      <a:lvl5pPr marL="1828800" algn="l" defTabSz="914400" rtl="0" eaLnBrk="1" latinLnBrk="0" hangingPunct="1">
                        <a:defRPr kumimoji="0" lang="zh-TW" sz="1800" kern="1200">
                          <a:solidFill>
                            <a:schemeClr val="tx1"/>
                          </a:solidFill>
                          <a:latin typeface="Calibri"/>
                          <a:ea typeface="新細明體"/>
                        </a:defRPr>
                      </a:lvl5pPr>
                      <a:lvl6pPr marL="2286000" algn="l" defTabSz="914400" rtl="0" eaLnBrk="1" latinLnBrk="0" hangingPunct="1">
                        <a:defRPr kumimoji="0" lang="zh-TW" sz="1800" kern="1200">
                          <a:solidFill>
                            <a:schemeClr val="tx1"/>
                          </a:solidFill>
                          <a:latin typeface="Calibri"/>
                          <a:ea typeface="新細明體"/>
                        </a:defRPr>
                      </a:lvl6pPr>
                      <a:lvl7pPr marL="2743200" algn="l" defTabSz="914400" rtl="0" eaLnBrk="1" latinLnBrk="0" hangingPunct="1">
                        <a:defRPr kumimoji="0" lang="zh-TW" sz="1800" kern="1200">
                          <a:solidFill>
                            <a:schemeClr val="tx1"/>
                          </a:solidFill>
                          <a:latin typeface="Calibri"/>
                          <a:ea typeface="新細明體"/>
                        </a:defRPr>
                      </a:lvl7pPr>
                      <a:lvl8pPr marL="3200400" algn="l" defTabSz="914400" rtl="0" eaLnBrk="1" latinLnBrk="0" hangingPunct="1">
                        <a:defRPr kumimoji="0" lang="zh-TW" sz="1800" kern="1200">
                          <a:solidFill>
                            <a:schemeClr val="tx1"/>
                          </a:solidFill>
                          <a:latin typeface="Calibri"/>
                          <a:ea typeface="新細明體"/>
                        </a:defRPr>
                      </a:lvl8pPr>
                      <a:lvl9pPr marL="3657600" algn="l" defTabSz="914400" rtl="0" eaLnBrk="1" latinLnBrk="0" hangingPunct="1">
                        <a:defRPr kumimoji="0" lang="zh-TW" sz="1800" kern="1200">
                          <a:solidFill>
                            <a:schemeClr val="tx1"/>
                          </a:solidFill>
                          <a:latin typeface="Calibri"/>
                          <a:ea typeface="新細明體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itchFamily="18" charset="2"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Arial" charset="0"/>
                        </a:rPr>
                        <a:t>Local Display</a:t>
                      </a:r>
                      <a:endParaRPr kumimoji="0" lang="en-US" altLang="zh-TW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lang="zh-TW" sz="1800" kern="1200">
                          <a:solidFill>
                            <a:schemeClr val="tx1"/>
                          </a:solidFill>
                          <a:latin typeface="Calibri"/>
                          <a:ea typeface="新細明體"/>
                        </a:defRPr>
                      </a:lvl1pPr>
                      <a:lvl2pPr marL="457200" algn="l" defTabSz="914400" rtl="0" eaLnBrk="1" latinLnBrk="0" hangingPunct="1">
                        <a:defRPr kumimoji="0" lang="zh-TW" sz="1800" kern="1200">
                          <a:solidFill>
                            <a:schemeClr val="tx1"/>
                          </a:solidFill>
                          <a:latin typeface="Calibri"/>
                          <a:ea typeface="新細明體"/>
                        </a:defRPr>
                      </a:lvl2pPr>
                      <a:lvl3pPr marL="914400" algn="l" defTabSz="914400" rtl="0" eaLnBrk="1" latinLnBrk="0" hangingPunct="1">
                        <a:defRPr kumimoji="0" lang="zh-TW" sz="1800" kern="1200">
                          <a:solidFill>
                            <a:schemeClr val="tx1"/>
                          </a:solidFill>
                          <a:latin typeface="Calibri"/>
                          <a:ea typeface="新細明體"/>
                        </a:defRPr>
                      </a:lvl3pPr>
                      <a:lvl4pPr marL="1371600" algn="l" defTabSz="914400" rtl="0" eaLnBrk="1" latinLnBrk="0" hangingPunct="1">
                        <a:defRPr kumimoji="0" lang="zh-TW" sz="1800" kern="1200">
                          <a:solidFill>
                            <a:schemeClr val="tx1"/>
                          </a:solidFill>
                          <a:latin typeface="Calibri"/>
                          <a:ea typeface="新細明體"/>
                        </a:defRPr>
                      </a:lvl4pPr>
                      <a:lvl5pPr marL="1828800" algn="l" defTabSz="914400" rtl="0" eaLnBrk="1" latinLnBrk="0" hangingPunct="1">
                        <a:defRPr kumimoji="0" lang="zh-TW" sz="1800" kern="1200">
                          <a:solidFill>
                            <a:schemeClr val="tx1"/>
                          </a:solidFill>
                          <a:latin typeface="Calibri"/>
                          <a:ea typeface="新細明體"/>
                        </a:defRPr>
                      </a:lvl5pPr>
                      <a:lvl6pPr marL="2286000" algn="l" defTabSz="914400" rtl="0" eaLnBrk="1" latinLnBrk="0" hangingPunct="1">
                        <a:defRPr kumimoji="0" lang="zh-TW" sz="1800" kern="1200">
                          <a:solidFill>
                            <a:schemeClr val="tx1"/>
                          </a:solidFill>
                          <a:latin typeface="Calibri"/>
                          <a:ea typeface="新細明體"/>
                        </a:defRPr>
                      </a:lvl6pPr>
                      <a:lvl7pPr marL="2743200" algn="l" defTabSz="914400" rtl="0" eaLnBrk="1" latinLnBrk="0" hangingPunct="1">
                        <a:defRPr kumimoji="0" lang="zh-TW" sz="1800" kern="1200">
                          <a:solidFill>
                            <a:schemeClr val="tx1"/>
                          </a:solidFill>
                          <a:latin typeface="Calibri"/>
                          <a:ea typeface="新細明體"/>
                        </a:defRPr>
                      </a:lvl7pPr>
                      <a:lvl8pPr marL="3200400" algn="l" defTabSz="914400" rtl="0" eaLnBrk="1" latinLnBrk="0" hangingPunct="1">
                        <a:defRPr kumimoji="0" lang="zh-TW" sz="1800" kern="1200">
                          <a:solidFill>
                            <a:schemeClr val="tx1"/>
                          </a:solidFill>
                          <a:latin typeface="Calibri"/>
                          <a:ea typeface="新細明體"/>
                        </a:defRPr>
                      </a:lvl8pPr>
                      <a:lvl9pPr marL="3657600" algn="l" defTabSz="914400" rtl="0" eaLnBrk="1" latinLnBrk="0" hangingPunct="1">
                        <a:defRPr kumimoji="0" lang="zh-TW" sz="1800" kern="1200">
                          <a:solidFill>
                            <a:schemeClr val="tx1"/>
                          </a:solidFill>
                          <a:latin typeface="Calibri"/>
                          <a:ea typeface="新細明體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itchFamily="18" charset="2"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Arial" charset="0"/>
                        </a:rPr>
                        <a:t>IE browser</a:t>
                      </a:r>
                      <a:endParaRPr kumimoji="0" lang="en-US" altLang="zh-TW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lang="zh-TW" sz="1800" kern="1200">
                          <a:solidFill>
                            <a:schemeClr val="tx1"/>
                          </a:solidFill>
                          <a:latin typeface="Calibri"/>
                          <a:ea typeface="新細明體"/>
                        </a:defRPr>
                      </a:lvl1pPr>
                      <a:lvl2pPr marL="457200" algn="l" defTabSz="914400" rtl="0" eaLnBrk="1" latinLnBrk="0" hangingPunct="1">
                        <a:defRPr kumimoji="0" lang="zh-TW" sz="1800" kern="1200">
                          <a:solidFill>
                            <a:schemeClr val="tx1"/>
                          </a:solidFill>
                          <a:latin typeface="Calibri"/>
                          <a:ea typeface="新細明體"/>
                        </a:defRPr>
                      </a:lvl2pPr>
                      <a:lvl3pPr marL="914400" algn="l" defTabSz="914400" rtl="0" eaLnBrk="1" latinLnBrk="0" hangingPunct="1">
                        <a:defRPr kumimoji="0" lang="zh-TW" sz="1800" kern="1200">
                          <a:solidFill>
                            <a:schemeClr val="tx1"/>
                          </a:solidFill>
                          <a:latin typeface="Calibri"/>
                          <a:ea typeface="新細明體"/>
                        </a:defRPr>
                      </a:lvl3pPr>
                      <a:lvl4pPr marL="1371600" algn="l" defTabSz="914400" rtl="0" eaLnBrk="1" latinLnBrk="0" hangingPunct="1">
                        <a:defRPr kumimoji="0" lang="zh-TW" sz="1800" kern="1200">
                          <a:solidFill>
                            <a:schemeClr val="tx1"/>
                          </a:solidFill>
                          <a:latin typeface="Calibri"/>
                          <a:ea typeface="新細明體"/>
                        </a:defRPr>
                      </a:lvl4pPr>
                      <a:lvl5pPr marL="1828800" algn="l" defTabSz="914400" rtl="0" eaLnBrk="1" latinLnBrk="0" hangingPunct="1">
                        <a:defRPr kumimoji="0" lang="zh-TW" sz="1800" kern="1200">
                          <a:solidFill>
                            <a:schemeClr val="tx1"/>
                          </a:solidFill>
                          <a:latin typeface="Calibri"/>
                          <a:ea typeface="新細明體"/>
                        </a:defRPr>
                      </a:lvl5pPr>
                      <a:lvl6pPr marL="2286000" algn="l" defTabSz="914400" rtl="0" eaLnBrk="1" latinLnBrk="0" hangingPunct="1">
                        <a:defRPr kumimoji="0" lang="zh-TW" sz="1800" kern="1200">
                          <a:solidFill>
                            <a:schemeClr val="tx1"/>
                          </a:solidFill>
                          <a:latin typeface="Calibri"/>
                          <a:ea typeface="新細明體"/>
                        </a:defRPr>
                      </a:lvl6pPr>
                      <a:lvl7pPr marL="2743200" algn="l" defTabSz="914400" rtl="0" eaLnBrk="1" latinLnBrk="0" hangingPunct="1">
                        <a:defRPr kumimoji="0" lang="zh-TW" sz="1800" kern="1200">
                          <a:solidFill>
                            <a:schemeClr val="tx1"/>
                          </a:solidFill>
                          <a:latin typeface="Calibri"/>
                          <a:ea typeface="新細明體"/>
                        </a:defRPr>
                      </a:lvl7pPr>
                      <a:lvl8pPr marL="3200400" algn="l" defTabSz="914400" rtl="0" eaLnBrk="1" latinLnBrk="0" hangingPunct="1">
                        <a:defRPr kumimoji="0" lang="zh-TW" sz="1800" kern="1200">
                          <a:solidFill>
                            <a:schemeClr val="tx1"/>
                          </a:solidFill>
                          <a:latin typeface="Calibri"/>
                          <a:ea typeface="新細明體"/>
                        </a:defRPr>
                      </a:lvl8pPr>
                      <a:lvl9pPr marL="3657600" algn="l" defTabSz="914400" rtl="0" eaLnBrk="1" latinLnBrk="0" hangingPunct="1">
                        <a:defRPr kumimoji="0" lang="zh-TW" sz="1800" kern="1200">
                          <a:solidFill>
                            <a:schemeClr val="tx1"/>
                          </a:solidFill>
                          <a:latin typeface="Calibri"/>
                          <a:ea typeface="新細明體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itchFamily="18" charset="2"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Arial" charset="0"/>
                        </a:rPr>
                        <a:t>CMS</a:t>
                      </a:r>
                      <a:endParaRPr kumimoji="0" lang="en-US" altLang="zh-TW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</a:tr>
              <a:tr h="709193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lang="zh-TW" sz="1800" kern="1200">
                          <a:solidFill>
                            <a:schemeClr val="tx1"/>
                          </a:solidFill>
                          <a:latin typeface="Calibri"/>
                          <a:ea typeface="新細明體"/>
                        </a:defRPr>
                      </a:lvl1pPr>
                      <a:lvl2pPr marL="457200" algn="l" defTabSz="914400" rtl="0" eaLnBrk="1" latinLnBrk="0" hangingPunct="1">
                        <a:defRPr kumimoji="0" lang="zh-TW" sz="1800" kern="1200">
                          <a:solidFill>
                            <a:schemeClr val="tx1"/>
                          </a:solidFill>
                          <a:latin typeface="Calibri"/>
                          <a:ea typeface="新細明體"/>
                        </a:defRPr>
                      </a:lvl2pPr>
                      <a:lvl3pPr marL="914400" algn="l" defTabSz="914400" rtl="0" eaLnBrk="1" latinLnBrk="0" hangingPunct="1">
                        <a:defRPr kumimoji="0" lang="zh-TW" sz="1800" kern="1200">
                          <a:solidFill>
                            <a:schemeClr val="tx1"/>
                          </a:solidFill>
                          <a:latin typeface="Calibri"/>
                          <a:ea typeface="新細明體"/>
                        </a:defRPr>
                      </a:lvl3pPr>
                      <a:lvl4pPr marL="1371600" algn="l" defTabSz="914400" rtl="0" eaLnBrk="1" latinLnBrk="0" hangingPunct="1">
                        <a:defRPr kumimoji="0" lang="zh-TW" sz="1800" kern="1200">
                          <a:solidFill>
                            <a:schemeClr val="tx1"/>
                          </a:solidFill>
                          <a:latin typeface="Calibri"/>
                          <a:ea typeface="新細明體"/>
                        </a:defRPr>
                      </a:lvl4pPr>
                      <a:lvl5pPr marL="1828800" algn="l" defTabSz="914400" rtl="0" eaLnBrk="1" latinLnBrk="0" hangingPunct="1">
                        <a:defRPr kumimoji="0" lang="zh-TW" sz="1800" kern="1200">
                          <a:solidFill>
                            <a:schemeClr val="tx1"/>
                          </a:solidFill>
                          <a:latin typeface="Calibri"/>
                          <a:ea typeface="新細明體"/>
                        </a:defRPr>
                      </a:lvl5pPr>
                      <a:lvl6pPr marL="2286000" algn="l" defTabSz="914400" rtl="0" eaLnBrk="1" latinLnBrk="0" hangingPunct="1">
                        <a:defRPr kumimoji="0" lang="zh-TW" sz="1800" kern="1200">
                          <a:solidFill>
                            <a:schemeClr val="tx1"/>
                          </a:solidFill>
                          <a:latin typeface="Calibri"/>
                          <a:ea typeface="新細明體"/>
                        </a:defRPr>
                      </a:lvl6pPr>
                      <a:lvl7pPr marL="2743200" algn="l" defTabSz="914400" rtl="0" eaLnBrk="1" latinLnBrk="0" hangingPunct="1">
                        <a:defRPr kumimoji="0" lang="zh-TW" sz="1800" kern="1200">
                          <a:solidFill>
                            <a:schemeClr val="tx1"/>
                          </a:solidFill>
                          <a:latin typeface="Calibri"/>
                          <a:ea typeface="新細明體"/>
                        </a:defRPr>
                      </a:lvl7pPr>
                      <a:lvl8pPr marL="3200400" algn="l" defTabSz="914400" rtl="0" eaLnBrk="1" latinLnBrk="0" hangingPunct="1">
                        <a:defRPr kumimoji="0" lang="zh-TW" sz="1800" kern="1200">
                          <a:solidFill>
                            <a:schemeClr val="tx1"/>
                          </a:solidFill>
                          <a:latin typeface="Calibri"/>
                          <a:ea typeface="新細明體"/>
                        </a:defRPr>
                      </a:lvl8pPr>
                      <a:lvl9pPr marL="3657600" algn="l" defTabSz="914400" rtl="0" eaLnBrk="1" latinLnBrk="0" hangingPunct="1">
                        <a:defRPr kumimoji="0" lang="zh-TW" sz="1800" kern="1200">
                          <a:solidFill>
                            <a:schemeClr val="tx1"/>
                          </a:solidFill>
                          <a:latin typeface="Calibri"/>
                          <a:ea typeface="新細明體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itchFamily="18" charset="2"/>
                        <a:buNone/>
                        <a:tabLst/>
                      </a:pPr>
                      <a:r>
                        <a:rPr kumimoji="0" lang="en-US" altLang="zh-TW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Arial" charset="0"/>
                        </a:rPr>
                        <a:t>Number of Channels Supported (Live View)</a:t>
                      </a:r>
                      <a:endParaRPr kumimoji="0" lang="en-US" altLang="zh-TW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lang="zh-TW" sz="1800" kern="1200">
                          <a:solidFill>
                            <a:schemeClr val="tx1"/>
                          </a:solidFill>
                          <a:latin typeface="Calibri"/>
                          <a:ea typeface="新細明體"/>
                        </a:defRPr>
                      </a:lvl1pPr>
                      <a:lvl2pPr marL="457200" algn="l" defTabSz="914400" rtl="0" eaLnBrk="1" latinLnBrk="0" hangingPunct="1">
                        <a:defRPr kumimoji="0" lang="zh-TW" sz="1800" kern="1200">
                          <a:solidFill>
                            <a:schemeClr val="tx1"/>
                          </a:solidFill>
                          <a:latin typeface="Calibri"/>
                          <a:ea typeface="新細明體"/>
                        </a:defRPr>
                      </a:lvl2pPr>
                      <a:lvl3pPr marL="914400" algn="l" defTabSz="914400" rtl="0" eaLnBrk="1" latinLnBrk="0" hangingPunct="1">
                        <a:defRPr kumimoji="0" lang="zh-TW" sz="1800" kern="1200">
                          <a:solidFill>
                            <a:schemeClr val="tx1"/>
                          </a:solidFill>
                          <a:latin typeface="Calibri"/>
                          <a:ea typeface="新細明體"/>
                        </a:defRPr>
                      </a:lvl3pPr>
                      <a:lvl4pPr marL="1371600" algn="l" defTabSz="914400" rtl="0" eaLnBrk="1" latinLnBrk="0" hangingPunct="1">
                        <a:defRPr kumimoji="0" lang="zh-TW" sz="1800" kern="1200">
                          <a:solidFill>
                            <a:schemeClr val="tx1"/>
                          </a:solidFill>
                          <a:latin typeface="Calibri"/>
                          <a:ea typeface="新細明體"/>
                        </a:defRPr>
                      </a:lvl4pPr>
                      <a:lvl5pPr marL="1828800" algn="l" defTabSz="914400" rtl="0" eaLnBrk="1" latinLnBrk="0" hangingPunct="1">
                        <a:defRPr kumimoji="0" lang="zh-TW" sz="1800" kern="1200">
                          <a:solidFill>
                            <a:schemeClr val="tx1"/>
                          </a:solidFill>
                          <a:latin typeface="Calibri"/>
                          <a:ea typeface="新細明體"/>
                        </a:defRPr>
                      </a:lvl5pPr>
                      <a:lvl6pPr marL="2286000" algn="l" defTabSz="914400" rtl="0" eaLnBrk="1" latinLnBrk="0" hangingPunct="1">
                        <a:defRPr kumimoji="0" lang="zh-TW" sz="1800" kern="1200">
                          <a:solidFill>
                            <a:schemeClr val="tx1"/>
                          </a:solidFill>
                          <a:latin typeface="Calibri"/>
                          <a:ea typeface="新細明體"/>
                        </a:defRPr>
                      </a:lvl6pPr>
                      <a:lvl7pPr marL="2743200" algn="l" defTabSz="914400" rtl="0" eaLnBrk="1" latinLnBrk="0" hangingPunct="1">
                        <a:defRPr kumimoji="0" lang="zh-TW" sz="1800" kern="1200">
                          <a:solidFill>
                            <a:schemeClr val="tx1"/>
                          </a:solidFill>
                          <a:latin typeface="Calibri"/>
                          <a:ea typeface="新細明體"/>
                        </a:defRPr>
                      </a:lvl7pPr>
                      <a:lvl8pPr marL="3200400" algn="l" defTabSz="914400" rtl="0" eaLnBrk="1" latinLnBrk="0" hangingPunct="1">
                        <a:defRPr kumimoji="0" lang="zh-TW" sz="1800" kern="1200">
                          <a:solidFill>
                            <a:schemeClr val="tx1"/>
                          </a:solidFill>
                          <a:latin typeface="Calibri"/>
                          <a:ea typeface="新細明體"/>
                        </a:defRPr>
                      </a:lvl8pPr>
                      <a:lvl9pPr marL="3657600" algn="l" defTabSz="914400" rtl="0" eaLnBrk="1" latinLnBrk="0" hangingPunct="1">
                        <a:defRPr kumimoji="0" lang="zh-TW" sz="1800" kern="1200">
                          <a:solidFill>
                            <a:schemeClr val="tx1"/>
                          </a:solidFill>
                          <a:latin typeface="Calibri"/>
                          <a:ea typeface="新細明體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itchFamily="18" charset="2"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Arial" charset="0"/>
                        </a:rPr>
                        <a:t>48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lang="zh-TW" sz="1800" kern="1200">
                          <a:solidFill>
                            <a:schemeClr val="tx1"/>
                          </a:solidFill>
                          <a:latin typeface="Calibri"/>
                          <a:ea typeface="新細明體"/>
                        </a:defRPr>
                      </a:lvl1pPr>
                      <a:lvl2pPr marL="457200" algn="l" defTabSz="914400" rtl="0" eaLnBrk="1" latinLnBrk="0" hangingPunct="1">
                        <a:defRPr kumimoji="0" lang="zh-TW" sz="1800" kern="1200">
                          <a:solidFill>
                            <a:schemeClr val="tx1"/>
                          </a:solidFill>
                          <a:latin typeface="Calibri"/>
                          <a:ea typeface="新細明體"/>
                        </a:defRPr>
                      </a:lvl2pPr>
                      <a:lvl3pPr marL="914400" algn="l" defTabSz="914400" rtl="0" eaLnBrk="1" latinLnBrk="0" hangingPunct="1">
                        <a:defRPr kumimoji="0" lang="zh-TW" sz="1800" kern="1200">
                          <a:solidFill>
                            <a:schemeClr val="tx1"/>
                          </a:solidFill>
                          <a:latin typeface="Calibri"/>
                          <a:ea typeface="新細明體"/>
                        </a:defRPr>
                      </a:lvl3pPr>
                      <a:lvl4pPr marL="1371600" algn="l" defTabSz="914400" rtl="0" eaLnBrk="1" latinLnBrk="0" hangingPunct="1">
                        <a:defRPr kumimoji="0" lang="zh-TW" sz="1800" kern="1200">
                          <a:solidFill>
                            <a:schemeClr val="tx1"/>
                          </a:solidFill>
                          <a:latin typeface="Calibri"/>
                          <a:ea typeface="新細明體"/>
                        </a:defRPr>
                      </a:lvl4pPr>
                      <a:lvl5pPr marL="1828800" algn="l" defTabSz="914400" rtl="0" eaLnBrk="1" latinLnBrk="0" hangingPunct="1">
                        <a:defRPr kumimoji="0" lang="zh-TW" sz="1800" kern="1200">
                          <a:solidFill>
                            <a:schemeClr val="tx1"/>
                          </a:solidFill>
                          <a:latin typeface="Calibri"/>
                          <a:ea typeface="新細明體"/>
                        </a:defRPr>
                      </a:lvl5pPr>
                      <a:lvl6pPr marL="2286000" algn="l" defTabSz="914400" rtl="0" eaLnBrk="1" latinLnBrk="0" hangingPunct="1">
                        <a:defRPr kumimoji="0" lang="zh-TW" sz="1800" kern="1200">
                          <a:solidFill>
                            <a:schemeClr val="tx1"/>
                          </a:solidFill>
                          <a:latin typeface="Calibri"/>
                          <a:ea typeface="新細明體"/>
                        </a:defRPr>
                      </a:lvl6pPr>
                      <a:lvl7pPr marL="2743200" algn="l" defTabSz="914400" rtl="0" eaLnBrk="1" latinLnBrk="0" hangingPunct="1">
                        <a:defRPr kumimoji="0" lang="zh-TW" sz="1800" kern="1200">
                          <a:solidFill>
                            <a:schemeClr val="tx1"/>
                          </a:solidFill>
                          <a:latin typeface="Calibri"/>
                          <a:ea typeface="新細明體"/>
                        </a:defRPr>
                      </a:lvl7pPr>
                      <a:lvl8pPr marL="3200400" algn="l" defTabSz="914400" rtl="0" eaLnBrk="1" latinLnBrk="0" hangingPunct="1">
                        <a:defRPr kumimoji="0" lang="zh-TW" sz="1800" kern="1200">
                          <a:solidFill>
                            <a:schemeClr val="tx1"/>
                          </a:solidFill>
                          <a:latin typeface="Calibri"/>
                          <a:ea typeface="新細明體"/>
                        </a:defRPr>
                      </a:lvl8pPr>
                      <a:lvl9pPr marL="3657600" algn="l" defTabSz="914400" rtl="0" eaLnBrk="1" latinLnBrk="0" hangingPunct="1">
                        <a:defRPr kumimoji="0" lang="zh-TW" sz="1800" kern="1200">
                          <a:solidFill>
                            <a:schemeClr val="tx1"/>
                          </a:solidFill>
                          <a:latin typeface="Calibri"/>
                          <a:ea typeface="新細明體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itchFamily="18" charset="2"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Arial" charset="0"/>
                        </a:rPr>
                        <a:t>128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lang="zh-TW" sz="1800" kern="1200">
                          <a:solidFill>
                            <a:schemeClr val="tx1"/>
                          </a:solidFill>
                          <a:latin typeface="Calibri"/>
                          <a:ea typeface="新細明體"/>
                        </a:defRPr>
                      </a:lvl1pPr>
                      <a:lvl2pPr marL="457200" algn="l" defTabSz="914400" rtl="0" eaLnBrk="1" latinLnBrk="0" hangingPunct="1">
                        <a:defRPr kumimoji="0" lang="zh-TW" sz="1800" kern="1200">
                          <a:solidFill>
                            <a:schemeClr val="tx1"/>
                          </a:solidFill>
                          <a:latin typeface="Calibri"/>
                          <a:ea typeface="新細明體"/>
                        </a:defRPr>
                      </a:lvl2pPr>
                      <a:lvl3pPr marL="914400" algn="l" defTabSz="914400" rtl="0" eaLnBrk="1" latinLnBrk="0" hangingPunct="1">
                        <a:defRPr kumimoji="0" lang="zh-TW" sz="1800" kern="1200">
                          <a:solidFill>
                            <a:schemeClr val="tx1"/>
                          </a:solidFill>
                          <a:latin typeface="Calibri"/>
                          <a:ea typeface="新細明體"/>
                        </a:defRPr>
                      </a:lvl3pPr>
                      <a:lvl4pPr marL="1371600" algn="l" defTabSz="914400" rtl="0" eaLnBrk="1" latinLnBrk="0" hangingPunct="1">
                        <a:defRPr kumimoji="0" lang="zh-TW" sz="1800" kern="1200">
                          <a:solidFill>
                            <a:schemeClr val="tx1"/>
                          </a:solidFill>
                          <a:latin typeface="Calibri"/>
                          <a:ea typeface="新細明體"/>
                        </a:defRPr>
                      </a:lvl4pPr>
                      <a:lvl5pPr marL="1828800" algn="l" defTabSz="914400" rtl="0" eaLnBrk="1" latinLnBrk="0" hangingPunct="1">
                        <a:defRPr kumimoji="0" lang="zh-TW" sz="1800" kern="1200">
                          <a:solidFill>
                            <a:schemeClr val="tx1"/>
                          </a:solidFill>
                          <a:latin typeface="Calibri"/>
                          <a:ea typeface="新細明體"/>
                        </a:defRPr>
                      </a:lvl5pPr>
                      <a:lvl6pPr marL="2286000" algn="l" defTabSz="914400" rtl="0" eaLnBrk="1" latinLnBrk="0" hangingPunct="1">
                        <a:defRPr kumimoji="0" lang="zh-TW" sz="1800" kern="1200">
                          <a:solidFill>
                            <a:schemeClr val="tx1"/>
                          </a:solidFill>
                          <a:latin typeface="Calibri"/>
                          <a:ea typeface="新細明體"/>
                        </a:defRPr>
                      </a:lvl6pPr>
                      <a:lvl7pPr marL="2743200" algn="l" defTabSz="914400" rtl="0" eaLnBrk="1" latinLnBrk="0" hangingPunct="1">
                        <a:defRPr kumimoji="0" lang="zh-TW" sz="1800" kern="1200">
                          <a:solidFill>
                            <a:schemeClr val="tx1"/>
                          </a:solidFill>
                          <a:latin typeface="Calibri"/>
                          <a:ea typeface="新細明體"/>
                        </a:defRPr>
                      </a:lvl7pPr>
                      <a:lvl8pPr marL="3200400" algn="l" defTabSz="914400" rtl="0" eaLnBrk="1" latinLnBrk="0" hangingPunct="1">
                        <a:defRPr kumimoji="0" lang="zh-TW" sz="1800" kern="1200">
                          <a:solidFill>
                            <a:schemeClr val="tx1"/>
                          </a:solidFill>
                          <a:latin typeface="Calibri"/>
                          <a:ea typeface="新細明體"/>
                        </a:defRPr>
                      </a:lvl8pPr>
                      <a:lvl9pPr marL="3657600" algn="l" defTabSz="914400" rtl="0" eaLnBrk="1" latinLnBrk="0" hangingPunct="1">
                        <a:defRPr kumimoji="0" lang="zh-TW" sz="1800" kern="1200">
                          <a:solidFill>
                            <a:schemeClr val="tx1"/>
                          </a:solidFill>
                          <a:latin typeface="Calibri"/>
                          <a:ea typeface="新細明體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itchFamily="18" charset="2"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Arial" charset="0"/>
                        </a:rPr>
                        <a:t>64~1024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7521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lang="zh-TW" sz="1800" kern="1200">
                          <a:solidFill>
                            <a:schemeClr val="tx1"/>
                          </a:solidFill>
                          <a:latin typeface="Calibri"/>
                          <a:ea typeface="新細明體"/>
                        </a:defRPr>
                      </a:lvl1pPr>
                      <a:lvl2pPr marL="457200" algn="l" defTabSz="914400" rtl="0" eaLnBrk="1" latinLnBrk="0" hangingPunct="1">
                        <a:defRPr kumimoji="0" lang="zh-TW" sz="1800" kern="1200">
                          <a:solidFill>
                            <a:schemeClr val="tx1"/>
                          </a:solidFill>
                          <a:latin typeface="Calibri"/>
                          <a:ea typeface="新細明體"/>
                        </a:defRPr>
                      </a:lvl2pPr>
                      <a:lvl3pPr marL="914400" algn="l" defTabSz="914400" rtl="0" eaLnBrk="1" latinLnBrk="0" hangingPunct="1">
                        <a:defRPr kumimoji="0" lang="zh-TW" sz="1800" kern="1200">
                          <a:solidFill>
                            <a:schemeClr val="tx1"/>
                          </a:solidFill>
                          <a:latin typeface="Calibri"/>
                          <a:ea typeface="新細明體"/>
                        </a:defRPr>
                      </a:lvl3pPr>
                      <a:lvl4pPr marL="1371600" algn="l" defTabSz="914400" rtl="0" eaLnBrk="1" latinLnBrk="0" hangingPunct="1">
                        <a:defRPr kumimoji="0" lang="zh-TW" sz="1800" kern="1200">
                          <a:solidFill>
                            <a:schemeClr val="tx1"/>
                          </a:solidFill>
                          <a:latin typeface="Calibri"/>
                          <a:ea typeface="新細明體"/>
                        </a:defRPr>
                      </a:lvl4pPr>
                      <a:lvl5pPr marL="1828800" algn="l" defTabSz="914400" rtl="0" eaLnBrk="1" latinLnBrk="0" hangingPunct="1">
                        <a:defRPr kumimoji="0" lang="zh-TW" sz="1800" kern="1200">
                          <a:solidFill>
                            <a:schemeClr val="tx1"/>
                          </a:solidFill>
                          <a:latin typeface="Calibri"/>
                          <a:ea typeface="新細明體"/>
                        </a:defRPr>
                      </a:lvl5pPr>
                      <a:lvl6pPr marL="2286000" algn="l" defTabSz="914400" rtl="0" eaLnBrk="1" latinLnBrk="0" hangingPunct="1">
                        <a:defRPr kumimoji="0" lang="zh-TW" sz="1800" kern="1200">
                          <a:solidFill>
                            <a:schemeClr val="tx1"/>
                          </a:solidFill>
                          <a:latin typeface="Calibri"/>
                          <a:ea typeface="新細明體"/>
                        </a:defRPr>
                      </a:lvl6pPr>
                      <a:lvl7pPr marL="2743200" algn="l" defTabSz="914400" rtl="0" eaLnBrk="1" latinLnBrk="0" hangingPunct="1">
                        <a:defRPr kumimoji="0" lang="zh-TW" sz="1800" kern="1200">
                          <a:solidFill>
                            <a:schemeClr val="tx1"/>
                          </a:solidFill>
                          <a:latin typeface="Calibri"/>
                          <a:ea typeface="新細明體"/>
                        </a:defRPr>
                      </a:lvl7pPr>
                      <a:lvl8pPr marL="3200400" algn="l" defTabSz="914400" rtl="0" eaLnBrk="1" latinLnBrk="0" hangingPunct="1">
                        <a:defRPr kumimoji="0" lang="zh-TW" sz="1800" kern="1200">
                          <a:solidFill>
                            <a:schemeClr val="tx1"/>
                          </a:solidFill>
                          <a:latin typeface="Calibri"/>
                          <a:ea typeface="新細明體"/>
                        </a:defRPr>
                      </a:lvl8pPr>
                      <a:lvl9pPr marL="3657600" algn="l" defTabSz="914400" rtl="0" eaLnBrk="1" latinLnBrk="0" hangingPunct="1">
                        <a:defRPr kumimoji="0" lang="zh-TW" sz="1800" kern="1200">
                          <a:solidFill>
                            <a:schemeClr val="tx1"/>
                          </a:solidFill>
                          <a:latin typeface="Calibri"/>
                          <a:ea typeface="新細明體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itchFamily="18" charset="2"/>
                        <a:buNone/>
                        <a:tabLst/>
                      </a:pPr>
                      <a:r>
                        <a:rPr kumimoji="0" lang="en-US" altLang="zh-TW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Arial" charset="0"/>
                        </a:rPr>
                        <a:t>Number of Channels can be Viewed </a:t>
                      </a: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Arial" charset="0"/>
                        </a:rPr>
                        <a:t>Simultaneously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itchFamily="18" charset="2"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Arial" charset="0"/>
                        </a:rPr>
                        <a:t>(Maximum Channels in a Layout)</a:t>
                      </a:r>
                      <a:endParaRPr kumimoji="0" lang="en-US" altLang="zh-TW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lang="zh-TW" sz="1800" kern="1200">
                          <a:solidFill>
                            <a:schemeClr val="tx1"/>
                          </a:solidFill>
                          <a:latin typeface="Calibri"/>
                          <a:ea typeface="新細明體"/>
                        </a:defRPr>
                      </a:lvl1pPr>
                      <a:lvl2pPr marL="457200" algn="l" defTabSz="914400" rtl="0" eaLnBrk="1" latinLnBrk="0" hangingPunct="1">
                        <a:defRPr kumimoji="0" lang="zh-TW" sz="1800" kern="1200">
                          <a:solidFill>
                            <a:schemeClr val="tx1"/>
                          </a:solidFill>
                          <a:latin typeface="Calibri"/>
                          <a:ea typeface="新細明體"/>
                        </a:defRPr>
                      </a:lvl2pPr>
                      <a:lvl3pPr marL="914400" algn="l" defTabSz="914400" rtl="0" eaLnBrk="1" latinLnBrk="0" hangingPunct="1">
                        <a:defRPr kumimoji="0" lang="zh-TW" sz="1800" kern="1200">
                          <a:solidFill>
                            <a:schemeClr val="tx1"/>
                          </a:solidFill>
                          <a:latin typeface="Calibri"/>
                          <a:ea typeface="新細明體"/>
                        </a:defRPr>
                      </a:lvl3pPr>
                      <a:lvl4pPr marL="1371600" algn="l" defTabSz="914400" rtl="0" eaLnBrk="1" latinLnBrk="0" hangingPunct="1">
                        <a:defRPr kumimoji="0" lang="zh-TW" sz="1800" kern="1200">
                          <a:solidFill>
                            <a:schemeClr val="tx1"/>
                          </a:solidFill>
                          <a:latin typeface="Calibri"/>
                          <a:ea typeface="新細明體"/>
                        </a:defRPr>
                      </a:lvl4pPr>
                      <a:lvl5pPr marL="1828800" algn="l" defTabSz="914400" rtl="0" eaLnBrk="1" latinLnBrk="0" hangingPunct="1">
                        <a:defRPr kumimoji="0" lang="zh-TW" sz="1800" kern="1200">
                          <a:solidFill>
                            <a:schemeClr val="tx1"/>
                          </a:solidFill>
                          <a:latin typeface="Calibri"/>
                          <a:ea typeface="新細明體"/>
                        </a:defRPr>
                      </a:lvl5pPr>
                      <a:lvl6pPr marL="2286000" algn="l" defTabSz="914400" rtl="0" eaLnBrk="1" latinLnBrk="0" hangingPunct="1">
                        <a:defRPr kumimoji="0" lang="zh-TW" sz="1800" kern="1200">
                          <a:solidFill>
                            <a:schemeClr val="tx1"/>
                          </a:solidFill>
                          <a:latin typeface="Calibri"/>
                          <a:ea typeface="新細明體"/>
                        </a:defRPr>
                      </a:lvl6pPr>
                      <a:lvl7pPr marL="2743200" algn="l" defTabSz="914400" rtl="0" eaLnBrk="1" latinLnBrk="0" hangingPunct="1">
                        <a:defRPr kumimoji="0" lang="zh-TW" sz="1800" kern="1200">
                          <a:solidFill>
                            <a:schemeClr val="tx1"/>
                          </a:solidFill>
                          <a:latin typeface="Calibri"/>
                          <a:ea typeface="新細明體"/>
                        </a:defRPr>
                      </a:lvl7pPr>
                      <a:lvl8pPr marL="3200400" algn="l" defTabSz="914400" rtl="0" eaLnBrk="1" latinLnBrk="0" hangingPunct="1">
                        <a:defRPr kumimoji="0" lang="zh-TW" sz="1800" kern="1200">
                          <a:solidFill>
                            <a:schemeClr val="tx1"/>
                          </a:solidFill>
                          <a:latin typeface="Calibri"/>
                          <a:ea typeface="新細明體"/>
                        </a:defRPr>
                      </a:lvl8pPr>
                      <a:lvl9pPr marL="3657600" algn="l" defTabSz="914400" rtl="0" eaLnBrk="1" latinLnBrk="0" hangingPunct="1">
                        <a:defRPr kumimoji="0" lang="zh-TW" sz="1800" kern="1200">
                          <a:solidFill>
                            <a:schemeClr val="tx1"/>
                          </a:solidFill>
                          <a:latin typeface="Calibri"/>
                          <a:ea typeface="新細明體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itchFamily="18" charset="2"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Arial" charset="0"/>
                        </a:rPr>
                        <a:t>12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lang="zh-TW" sz="1800" kern="1200">
                          <a:solidFill>
                            <a:schemeClr val="tx1"/>
                          </a:solidFill>
                          <a:latin typeface="Calibri"/>
                          <a:ea typeface="新細明體"/>
                        </a:defRPr>
                      </a:lvl1pPr>
                      <a:lvl2pPr marL="457200" algn="l" defTabSz="914400" rtl="0" eaLnBrk="1" latinLnBrk="0" hangingPunct="1">
                        <a:defRPr kumimoji="0" lang="zh-TW" sz="1800" kern="1200">
                          <a:solidFill>
                            <a:schemeClr val="tx1"/>
                          </a:solidFill>
                          <a:latin typeface="Calibri"/>
                          <a:ea typeface="新細明體"/>
                        </a:defRPr>
                      </a:lvl2pPr>
                      <a:lvl3pPr marL="914400" algn="l" defTabSz="914400" rtl="0" eaLnBrk="1" latinLnBrk="0" hangingPunct="1">
                        <a:defRPr kumimoji="0" lang="zh-TW" sz="1800" kern="1200">
                          <a:solidFill>
                            <a:schemeClr val="tx1"/>
                          </a:solidFill>
                          <a:latin typeface="Calibri"/>
                          <a:ea typeface="新細明體"/>
                        </a:defRPr>
                      </a:lvl3pPr>
                      <a:lvl4pPr marL="1371600" algn="l" defTabSz="914400" rtl="0" eaLnBrk="1" latinLnBrk="0" hangingPunct="1">
                        <a:defRPr kumimoji="0" lang="zh-TW" sz="1800" kern="1200">
                          <a:solidFill>
                            <a:schemeClr val="tx1"/>
                          </a:solidFill>
                          <a:latin typeface="Calibri"/>
                          <a:ea typeface="新細明體"/>
                        </a:defRPr>
                      </a:lvl4pPr>
                      <a:lvl5pPr marL="1828800" algn="l" defTabSz="914400" rtl="0" eaLnBrk="1" latinLnBrk="0" hangingPunct="1">
                        <a:defRPr kumimoji="0" lang="zh-TW" sz="1800" kern="1200">
                          <a:solidFill>
                            <a:schemeClr val="tx1"/>
                          </a:solidFill>
                          <a:latin typeface="Calibri"/>
                          <a:ea typeface="新細明體"/>
                        </a:defRPr>
                      </a:lvl5pPr>
                      <a:lvl6pPr marL="2286000" algn="l" defTabSz="914400" rtl="0" eaLnBrk="1" latinLnBrk="0" hangingPunct="1">
                        <a:defRPr kumimoji="0" lang="zh-TW" sz="1800" kern="1200">
                          <a:solidFill>
                            <a:schemeClr val="tx1"/>
                          </a:solidFill>
                          <a:latin typeface="Calibri"/>
                          <a:ea typeface="新細明體"/>
                        </a:defRPr>
                      </a:lvl6pPr>
                      <a:lvl7pPr marL="2743200" algn="l" defTabSz="914400" rtl="0" eaLnBrk="1" latinLnBrk="0" hangingPunct="1">
                        <a:defRPr kumimoji="0" lang="zh-TW" sz="1800" kern="1200">
                          <a:solidFill>
                            <a:schemeClr val="tx1"/>
                          </a:solidFill>
                          <a:latin typeface="Calibri"/>
                          <a:ea typeface="新細明體"/>
                        </a:defRPr>
                      </a:lvl7pPr>
                      <a:lvl8pPr marL="3200400" algn="l" defTabSz="914400" rtl="0" eaLnBrk="1" latinLnBrk="0" hangingPunct="1">
                        <a:defRPr kumimoji="0" lang="zh-TW" sz="1800" kern="1200">
                          <a:solidFill>
                            <a:schemeClr val="tx1"/>
                          </a:solidFill>
                          <a:latin typeface="Calibri"/>
                          <a:ea typeface="新細明體"/>
                        </a:defRPr>
                      </a:lvl8pPr>
                      <a:lvl9pPr marL="3657600" algn="l" defTabSz="914400" rtl="0" eaLnBrk="1" latinLnBrk="0" hangingPunct="1">
                        <a:defRPr kumimoji="0" lang="zh-TW" sz="1800" kern="1200">
                          <a:solidFill>
                            <a:schemeClr val="tx1"/>
                          </a:solidFill>
                          <a:latin typeface="Calibri"/>
                          <a:ea typeface="新細明體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itchFamily="18" charset="2"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Arial" charset="0"/>
                        </a:rPr>
                        <a:t>42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lang="zh-TW" sz="1800" kern="1200">
                          <a:solidFill>
                            <a:schemeClr val="tx1"/>
                          </a:solidFill>
                          <a:latin typeface="Calibri"/>
                          <a:ea typeface="新細明體"/>
                        </a:defRPr>
                      </a:lvl1pPr>
                      <a:lvl2pPr marL="457200" algn="l" defTabSz="914400" rtl="0" eaLnBrk="1" latinLnBrk="0" hangingPunct="1">
                        <a:defRPr kumimoji="0" lang="zh-TW" sz="1800" kern="1200">
                          <a:solidFill>
                            <a:schemeClr val="tx1"/>
                          </a:solidFill>
                          <a:latin typeface="Calibri"/>
                          <a:ea typeface="新細明體"/>
                        </a:defRPr>
                      </a:lvl2pPr>
                      <a:lvl3pPr marL="914400" algn="l" defTabSz="914400" rtl="0" eaLnBrk="1" latinLnBrk="0" hangingPunct="1">
                        <a:defRPr kumimoji="0" lang="zh-TW" sz="1800" kern="1200">
                          <a:solidFill>
                            <a:schemeClr val="tx1"/>
                          </a:solidFill>
                          <a:latin typeface="Calibri"/>
                          <a:ea typeface="新細明體"/>
                        </a:defRPr>
                      </a:lvl3pPr>
                      <a:lvl4pPr marL="1371600" algn="l" defTabSz="914400" rtl="0" eaLnBrk="1" latinLnBrk="0" hangingPunct="1">
                        <a:defRPr kumimoji="0" lang="zh-TW" sz="1800" kern="1200">
                          <a:solidFill>
                            <a:schemeClr val="tx1"/>
                          </a:solidFill>
                          <a:latin typeface="Calibri"/>
                          <a:ea typeface="新細明體"/>
                        </a:defRPr>
                      </a:lvl4pPr>
                      <a:lvl5pPr marL="1828800" algn="l" defTabSz="914400" rtl="0" eaLnBrk="1" latinLnBrk="0" hangingPunct="1">
                        <a:defRPr kumimoji="0" lang="zh-TW" sz="1800" kern="1200">
                          <a:solidFill>
                            <a:schemeClr val="tx1"/>
                          </a:solidFill>
                          <a:latin typeface="Calibri"/>
                          <a:ea typeface="新細明體"/>
                        </a:defRPr>
                      </a:lvl5pPr>
                      <a:lvl6pPr marL="2286000" algn="l" defTabSz="914400" rtl="0" eaLnBrk="1" latinLnBrk="0" hangingPunct="1">
                        <a:defRPr kumimoji="0" lang="zh-TW" sz="1800" kern="1200">
                          <a:solidFill>
                            <a:schemeClr val="tx1"/>
                          </a:solidFill>
                          <a:latin typeface="Calibri"/>
                          <a:ea typeface="新細明體"/>
                        </a:defRPr>
                      </a:lvl6pPr>
                      <a:lvl7pPr marL="2743200" algn="l" defTabSz="914400" rtl="0" eaLnBrk="1" latinLnBrk="0" hangingPunct="1">
                        <a:defRPr kumimoji="0" lang="zh-TW" sz="1800" kern="1200">
                          <a:solidFill>
                            <a:schemeClr val="tx1"/>
                          </a:solidFill>
                          <a:latin typeface="Calibri"/>
                          <a:ea typeface="新細明體"/>
                        </a:defRPr>
                      </a:lvl7pPr>
                      <a:lvl8pPr marL="3200400" algn="l" defTabSz="914400" rtl="0" eaLnBrk="1" latinLnBrk="0" hangingPunct="1">
                        <a:defRPr kumimoji="0" lang="zh-TW" sz="1800" kern="1200">
                          <a:solidFill>
                            <a:schemeClr val="tx1"/>
                          </a:solidFill>
                          <a:latin typeface="Calibri"/>
                          <a:ea typeface="新細明體"/>
                        </a:defRPr>
                      </a:lvl8pPr>
                      <a:lvl9pPr marL="3657600" algn="l" defTabSz="914400" rtl="0" eaLnBrk="1" latinLnBrk="0" hangingPunct="1">
                        <a:defRPr kumimoji="0" lang="zh-TW" sz="1800" kern="1200">
                          <a:solidFill>
                            <a:schemeClr val="tx1"/>
                          </a:solidFill>
                          <a:latin typeface="Calibri"/>
                          <a:ea typeface="新細明體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itchFamily="18" charset="2"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Arial" charset="0"/>
                        </a:rPr>
                        <a:t>64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7521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lang="zh-TW" sz="1800" kern="1200">
                          <a:solidFill>
                            <a:schemeClr val="tx1"/>
                          </a:solidFill>
                          <a:latin typeface="Calibri"/>
                          <a:ea typeface="新細明體"/>
                        </a:defRPr>
                      </a:lvl1pPr>
                      <a:lvl2pPr marL="457200" algn="l" defTabSz="914400" rtl="0" eaLnBrk="1" latinLnBrk="0" hangingPunct="1">
                        <a:defRPr kumimoji="0" lang="zh-TW" sz="1800" kern="1200">
                          <a:solidFill>
                            <a:schemeClr val="tx1"/>
                          </a:solidFill>
                          <a:latin typeface="Calibri"/>
                          <a:ea typeface="新細明體"/>
                        </a:defRPr>
                      </a:lvl2pPr>
                      <a:lvl3pPr marL="914400" algn="l" defTabSz="914400" rtl="0" eaLnBrk="1" latinLnBrk="0" hangingPunct="1">
                        <a:defRPr kumimoji="0" lang="zh-TW" sz="1800" kern="1200">
                          <a:solidFill>
                            <a:schemeClr val="tx1"/>
                          </a:solidFill>
                          <a:latin typeface="Calibri"/>
                          <a:ea typeface="新細明體"/>
                        </a:defRPr>
                      </a:lvl3pPr>
                      <a:lvl4pPr marL="1371600" algn="l" defTabSz="914400" rtl="0" eaLnBrk="1" latinLnBrk="0" hangingPunct="1">
                        <a:defRPr kumimoji="0" lang="zh-TW" sz="1800" kern="1200">
                          <a:solidFill>
                            <a:schemeClr val="tx1"/>
                          </a:solidFill>
                          <a:latin typeface="Calibri"/>
                          <a:ea typeface="新細明體"/>
                        </a:defRPr>
                      </a:lvl4pPr>
                      <a:lvl5pPr marL="1828800" algn="l" defTabSz="914400" rtl="0" eaLnBrk="1" latinLnBrk="0" hangingPunct="1">
                        <a:defRPr kumimoji="0" lang="zh-TW" sz="1800" kern="1200">
                          <a:solidFill>
                            <a:schemeClr val="tx1"/>
                          </a:solidFill>
                          <a:latin typeface="Calibri"/>
                          <a:ea typeface="新細明體"/>
                        </a:defRPr>
                      </a:lvl5pPr>
                      <a:lvl6pPr marL="2286000" algn="l" defTabSz="914400" rtl="0" eaLnBrk="1" latinLnBrk="0" hangingPunct="1">
                        <a:defRPr kumimoji="0" lang="zh-TW" sz="1800" kern="1200">
                          <a:solidFill>
                            <a:schemeClr val="tx1"/>
                          </a:solidFill>
                          <a:latin typeface="Calibri"/>
                          <a:ea typeface="新細明體"/>
                        </a:defRPr>
                      </a:lvl6pPr>
                      <a:lvl7pPr marL="2743200" algn="l" defTabSz="914400" rtl="0" eaLnBrk="1" latinLnBrk="0" hangingPunct="1">
                        <a:defRPr kumimoji="0" lang="zh-TW" sz="1800" kern="1200">
                          <a:solidFill>
                            <a:schemeClr val="tx1"/>
                          </a:solidFill>
                          <a:latin typeface="Calibri"/>
                          <a:ea typeface="新細明體"/>
                        </a:defRPr>
                      </a:lvl7pPr>
                      <a:lvl8pPr marL="3200400" algn="l" defTabSz="914400" rtl="0" eaLnBrk="1" latinLnBrk="0" hangingPunct="1">
                        <a:defRPr kumimoji="0" lang="zh-TW" sz="1800" kern="1200">
                          <a:solidFill>
                            <a:schemeClr val="tx1"/>
                          </a:solidFill>
                          <a:latin typeface="Calibri"/>
                          <a:ea typeface="新細明體"/>
                        </a:defRPr>
                      </a:lvl8pPr>
                      <a:lvl9pPr marL="3657600" algn="l" defTabSz="914400" rtl="0" eaLnBrk="1" latinLnBrk="0" hangingPunct="1">
                        <a:defRPr kumimoji="0" lang="zh-TW" sz="1800" kern="1200">
                          <a:solidFill>
                            <a:schemeClr val="tx1"/>
                          </a:solidFill>
                          <a:latin typeface="Calibri"/>
                          <a:ea typeface="新細明體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itchFamily="18" charset="2"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Arial" charset="0"/>
                        </a:rPr>
                        <a:t>Number of Maximum Concurrent Connection </a:t>
                      </a:r>
                      <a:endParaRPr kumimoji="0" lang="en-US" altLang="zh-TW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lang="zh-TW" sz="1800" kern="1200">
                          <a:solidFill>
                            <a:schemeClr val="tx1"/>
                          </a:solidFill>
                          <a:latin typeface="Calibri"/>
                          <a:ea typeface="新細明體"/>
                        </a:defRPr>
                      </a:lvl1pPr>
                      <a:lvl2pPr marL="457200" algn="l" defTabSz="914400" rtl="0" eaLnBrk="1" latinLnBrk="0" hangingPunct="1">
                        <a:defRPr kumimoji="0" lang="zh-TW" sz="1800" kern="1200">
                          <a:solidFill>
                            <a:schemeClr val="tx1"/>
                          </a:solidFill>
                          <a:latin typeface="Calibri"/>
                          <a:ea typeface="新細明體"/>
                        </a:defRPr>
                      </a:lvl2pPr>
                      <a:lvl3pPr marL="914400" algn="l" defTabSz="914400" rtl="0" eaLnBrk="1" latinLnBrk="0" hangingPunct="1">
                        <a:defRPr kumimoji="0" lang="zh-TW" sz="1800" kern="1200">
                          <a:solidFill>
                            <a:schemeClr val="tx1"/>
                          </a:solidFill>
                          <a:latin typeface="Calibri"/>
                          <a:ea typeface="新細明體"/>
                        </a:defRPr>
                      </a:lvl3pPr>
                      <a:lvl4pPr marL="1371600" algn="l" defTabSz="914400" rtl="0" eaLnBrk="1" latinLnBrk="0" hangingPunct="1">
                        <a:defRPr kumimoji="0" lang="zh-TW" sz="1800" kern="1200">
                          <a:solidFill>
                            <a:schemeClr val="tx1"/>
                          </a:solidFill>
                          <a:latin typeface="Calibri"/>
                          <a:ea typeface="新細明體"/>
                        </a:defRPr>
                      </a:lvl4pPr>
                      <a:lvl5pPr marL="1828800" algn="l" defTabSz="914400" rtl="0" eaLnBrk="1" latinLnBrk="0" hangingPunct="1">
                        <a:defRPr kumimoji="0" lang="zh-TW" sz="1800" kern="1200">
                          <a:solidFill>
                            <a:schemeClr val="tx1"/>
                          </a:solidFill>
                          <a:latin typeface="Calibri"/>
                          <a:ea typeface="新細明體"/>
                        </a:defRPr>
                      </a:lvl5pPr>
                      <a:lvl6pPr marL="2286000" algn="l" defTabSz="914400" rtl="0" eaLnBrk="1" latinLnBrk="0" hangingPunct="1">
                        <a:defRPr kumimoji="0" lang="zh-TW" sz="1800" kern="1200">
                          <a:solidFill>
                            <a:schemeClr val="tx1"/>
                          </a:solidFill>
                          <a:latin typeface="Calibri"/>
                          <a:ea typeface="新細明體"/>
                        </a:defRPr>
                      </a:lvl6pPr>
                      <a:lvl7pPr marL="2743200" algn="l" defTabSz="914400" rtl="0" eaLnBrk="1" latinLnBrk="0" hangingPunct="1">
                        <a:defRPr kumimoji="0" lang="zh-TW" sz="1800" kern="1200">
                          <a:solidFill>
                            <a:schemeClr val="tx1"/>
                          </a:solidFill>
                          <a:latin typeface="Calibri"/>
                          <a:ea typeface="新細明體"/>
                        </a:defRPr>
                      </a:lvl7pPr>
                      <a:lvl8pPr marL="3200400" algn="l" defTabSz="914400" rtl="0" eaLnBrk="1" latinLnBrk="0" hangingPunct="1">
                        <a:defRPr kumimoji="0" lang="zh-TW" sz="1800" kern="1200">
                          <a:solidFill>
                            <a:schemeClr val="tx1"/>
                          </a:solidFill>
                          <a:latin typeface="Calibri"/>
                          <a:ea typeface="新細明體"/>
                        </a:defRPr>
                      </a:lvl8pPr>
                      <a:lvl9pPr marL="3657600" algn="l" defTabSz="914400" rtl="0" eaLnBrk="1" latinLnBrk="0" hangingPunct="1">
                        <a:defRPr kumimoji="0" lang="zh-TW" sz="1800" kern="1200">
                          <a:solidFill>
                            <a:schemeClr val="tx1"/>
                          </a:solidFill>
                          <a:latin typeface="Calibri"/>
                          <a:ea typeface="新細明體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itchFamily="18" charset="2"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lang="zh-TW" sz="1800" kern="1200">
                          <a:solidFill>
                            <a:schemeClr val="tx1"/>
                          </a:solidFill>
                          <a:latin typeface="Calibri"/>
                          <a:ea typeface="新細明體"/>
                        </a:defRPr>
                      </a:lvl1pPr>
                      <a:lvl2pPr marL="457200" algn="l" defTabSz="914400" rtl="0" eaLnBrk="1" latinLnBrk="0" hangingPunct="1">
                        <a:defRPr kumimoji="0" lang="zh-TW" sz="1800" kern="1200">
                          <a:solidFill>
                            <a:schemeClr val="tx1"/>
                          </a:solidFill>
                          <a:latin typeface="Calibri"/>
                          <a:ea typeface="新細明體"/>
                        </a:defRPr>
                      </a:lvl2pPr>
                      <a:lvl3pPr marL="914400" algn="l" defTabSz="914400" rtl="0" eaLnBrk="1" latinLnBrk="0" hangingPunct="1">
                        <a:defRPr kumimoji="0" lang="zh-TW" sz="1800" kern="1200">
                          <a:solidFill>
                            <a:schemeClr val="tx1"/>
                          </a:solidFill>
                          <a:latin typeface="Calibri"/>
                          <a:ea typeface="新細明體"/>
                        </a:defRPr>
                      </a:lvl3pPr>
                      <a:lvl4pPr marL="1371600" algn="l" defTabSz="914400" rtl="0" eaLnBrk="1" latinLnBrk="0" hangingPunct="1">
                        <a:defRPr kumimoji="0" lang="zh-TW" sz="1800" kern="1200">
                          <a:solidFill>
                            <a:schemeClr val="tx1"/>
                          </a:solidFill>
                          <a:latin typeface="Calibri"/>
                          <a:ea typeface="新細明體"/>
                        </a:defRPr>
                      </a:lvl4pPr>
                      <a:lvl5pPr marL="1828800" algn="l" defTabSz="914400" rtl="0" eaLnBrk="1" latinLnBrk="0" hangingPunct="1">
                        <a:defRPr kumimoji="0" lang="zh-TW" sz="1800" kern="1200">
                          <a:solidFill>
                            <a:schemeClr val="tx1"/>
                          </a:solidFill>
                          <a:latin typeface="Calibri"/>
                          <a:ea typeface="新細明體"/>
                        </a:defRPr>
                      </a:lvl5pPr>
                      <a:lvl6pPr marL="2286000" algn="l" defTabSz="914400" rtl="0" eaLnBrk="1" latinLnBrk="0" hangingPunct="1">
                        <a:defRPr kumimoji="0" lang="zh-TW" sz="1800" kern="1200">
                          <a:solidFill>
                            <a:schemeClr val="tx1"/>
                          </a:solidFill>
                          <a:latin typeface="Calibri"/>
                          <a:ea typeface="新細明體"/>
                        </a:defRPr>
                      </a:lvl6pPr>
                      <a:lvl7pPr marL="2743200" algn="l" defTabSz="914400" rtl="0" eaLnBrk="1" latinLnBrk="0" hangingPunct="1">
                        <a:defRPr kumimoji="0" lang="zh-TW" sz="1800" kern="1200">
                          <a:solidFill>
                            <a:schemeClr val="tx1"/>
                          </a:solidFill>
                          <a:latin typeface="Calibri"/>
                          <a:ea typeface="新細明體"/>
                        </a:defRPr>
                      </a:lvl7pPr>
                      <a:lvl8pPr marL="3200400" algn="l" defTabSz="914400" rtl="0" eaLnBrk="1" latinLnBrk="0" hangingPunct="1">
                        <a:defRPr kumimoji="0" lang="zh-TW" sz="1800" kern="1200">
                          <a:solidFill>
                            <a:schemeClr val="tx1"/>
                          </a:solidFill>
                          <a:latin typeface="Calibri"/>
                          <a:ea typeface="新細明體"/>
                        </a:defRPr>
                      </a:lvl8pPr>
                      <a:lvl9pPr marL="3657600" algn="l" defTabSz="914400" rtl="0" eaLnBrk="1" latinLnBrk="0" hangingPunct="1">
                        <a:defRPr kumimoji="0" lang="zh-TW" sz="1800" kern="1200">
                          <a:solidFill>
                            <a:schemeClr val="tx1"/>
                          </a:solidFill>
                          <a:latin typeface="Calibri"/>
                          <a:ea typeface="新細明體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itchFamily="18" charset="2"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Arial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lang="zh-TW" sz="1800" kern="1200">
                          <a:solidFill>
                            <a:schemeClr val="tx1"/>
                          </a:solidFill>
                          <a:latin typeface="Calibri"/>
                          <a:ea typeface="新細明體"/>
                        </a:defRPr>
                      </a:lvl1pPr>
                      <a:lvl2pPr marL="457200" algn="l" defTabSz="914400" rtl="0" eaLnBrk="1" latinLnBrk="0" hangingPunct="1">
                        <a:defRPr kumimoji="0" lang="zh-TW" sz="1800" kern="1200">
                          <a:solidFill>
                            <a:schemeClr val="tx1"/>
                          </a:solidFill>
                          <a:latin typeface="Calibri"/>
                          <a:ea typeface="新細明體"/>
                        </a:defRPr>
                      </a:lvl2pPr>
                      <a:lvl3pPr marL="914400" algn="l" defTabSz="914400" rtl="0" eaLnBrk="1" latinLnBrk="0" hangingPunct="1">
                        <a:defRPr kumimoji="0" lang="zh-TW" sz="1800" kern="1200">
                          <a:solidFill>
                            <a:schemeClr val="tx1"/>
                          </a:solidFill>
                          <a:latin typeface="Calibri"/>
                          <a:ea typeface="新細明體"/>
                        </a:defRPr>
                      </a:lvl3pPr>
                      <a:lvl4pPr marL="1371600" algn="l" defTabSz="914400" rtl="0" eaLnBrk="1" latinLnBrk="0" hangingPunct="1">
                        <a:defRPr kumimoji="0" lang="zh-TW" sz="1800" kern="1200">
                          <a:solidFill>
                            <a:schemeClr val="tx1"/>
                          </a:solidFill>
                          <a:latin typeface="Calibri"/>
                          <a:ea typeface="新細明體"/>
                        </a:defRPr>
                      </a:lvl4pPr>
                      <a:lvl5pPr marL="1828800" algn="l" defTabSz="914400" rtl="0" eaLnBrk="1" latinLnBrk="0" hangingPunct="1">
                        <a:defRPr kumimoji="0" lang="zh-TW" sz="1800" kern="1200">
                          <a:solidFill>
                            <a:schemeClr val="tx1"/>
                          </a:solidFill>
                          <a:latin typeface="Calibri"/>
                          <a:ea typeface="新細明體"/>
                        </a:defRPr>
                      </a:lvl5pPr>
                      <a:lvl6pPr marL="2286000" algn="l" defTabSz="914400" rtl="0" eaLnBrk="1" latinLnBrk="0" hangingPunct="1">
                        <a:defRPr kumimoji="0" lang="zh-TW" sz="1800" kern="1200">
                          <a:solidFill>
                            <a:schemeClr val="tx1"/>
                          </a:solidFill>
                          <a:latin typeface="Calibri"/>
                          <a:ea typeface="新細明體"/>
                        </a:defRPr>
                      </a:lvl6pPr>
                      <a:lvl7pPr marL="2743200" algn="l" defTabSz="914400" rtl="0" eaLnBrk="1" latinLnBrk="0" hangingPunct="1">
                        <a:defRPr kumimoji="0" lang="zh-TW" sz="1800" kern="1200">
                          <a:solidFill>
                            <a:schemeClr val="tx1"/>
                          </a:solidFill>
                          <a:latin typeface="Calibri"/>
                          <a:ea typeface="新細明體"/>
                        </a:defRPr>
                      </a:lvl7pPr>
                      <a:lvl8pPr marL="3200400" algn="l" defTabSz="914400" rtl="0" eaLnBrk="1" latinLnBrk="0" hangingPunct="1">
                        <a:defRPr kumimoji="0" lang="zh-TW" sz="1800" kern="1200">
                          <a:solidFill>
                            <a:schemeClr val="tx1"/>
                          </a:solidFill>
                          <a:latin typeface="Calibri"/>
                          <a:ea typeface="新細明體"/>
                        </a:defRPr>
                      </a:lvl8pPr>
                      <a:lvl9pPr marL="3657600" algn="l" defTabSz="914400" rtl="0" eaLnBrk="1" latinLnBrk="0" hangingPunct="1">
                        <a:defRPr kumimoji="0" lang="zh-TW" sz="1800" kern="1200">
                          <a:solidFill>
                            <a:schemeClr val="tx1"/>
                          </a:solidFill>
                          <a:latin typeface="Calibri"/>
                          <a:ea typeface="新細明體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itchFamily="18" charset="2"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Arial" charset="0"/>
                        </a:rPr>
                        <a:t>16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itchFamily="18" charset="2"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Arial" charset="0"/>
                        </a:rPr>
                        <a:t>(under test)</a:t>
                      </a:r>
                      <a:endParaRPr kumimoji="0" lang="en-US" altLang="zh-TW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新細明體" pitchFamily="18" charset="-12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9193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lang="zh-TW" sz="1800" kern="1200">
                          <a:solidFill>
                            <a:schemeClr val="tx1"/>
                          </a:solidFill>
                          <a:latin typeface="Calibri"/>
                          <a:ea typeface="新細明體"/>
                        </a:defRPr>
                      </a:lvl1pPr>
                      <a:lvl2pPr marL="457200" algn="l" defTabSz="914400" rtl="0" eaLnBrk="1" latinLnBrk="0" hangingPunct="1">
                        <a:defRPr kumimoji="0" lang="zh-TW" sz="1800" kern="1200">
                          <a:solidFill>
                            <a:schemeClr val="tx1"/>
                          </a:solidFill>
                          <a:latin typeface="Calibri"/>
                          <a:ea typeface="新細明體"/>
                        </a:defRPr>
                      </a:lvl2pPr>
                      <a:lvl3pPr marL="914400" algn="l" defTabSz="914400" rtl="0" eaLnBrk="1" latinLnBrk="0" hangingPunct="1">
                        <a:defRPr kumimoji="0" lang="zh-TW" sz="1800" kern="1200">
                          <a:solidFill>
                            <a:schemeClr val="tx1"/>
                          </a:solidFill>
                          <a:latin typeface="Calibri"/>
                          <a:ea typeface="新細明體"/>
                        </a:defRPr>
                      </a:lvl3pPr>
                      <a:lvl4pPr marL="1371600" algn="l" defTabSz="914400" rtl="0" eaLnBrk="1" latinLnBrk="0" hangingPunct="1">
                        <a:defRPr kumimoji="0" lang="zh-TW" sz="1800" kern="1200">
                          <a:solidFill>
                            <a:schemeClr val="tx1"/>
                          </a:solidFill>
                          <a:latin typeface="Calibri"/>
                          <a:ea typeface="新細明體"/>
                        </a:defRPr>
                      </a:lvl4pPr>
                      <a:lvl5pPr marL="1828800" algn="l" defTabSz="914400" rtl="0" eaLnBrk="1" latinLnBrk="0" hangingPunct="1">
                        <a:defRPr kumimoji="0" lang="zh-TW" sz="1800" kern="1200">
                          <a:solidFill>
                            <a:schemeClr val="tx1"/>
                          </a:solidFill>
                          <a:latin typeface="Calibri"/>
                          <a:ea typeface="新細明體"/>
                        </a:defRPr>
                      </a:lvl5pPr>
                      <a:lvl6pPr marL="2286000" algn="l" defTabSz="914400" rtl="0" eaLnBrk="1" latinLnBrk="0" hangingPunct="1">
                        <a:defRPr kumimoji="0" lang="zh-TW" sz="1800" kern="1200">
                          <a:solidFill>
                            <a:schemeClr val="tx1"/>
                          </a:solidFill>
                          <a:latin typeface="Calibri"/>
                          <a:ea typeface="新細明體"/>
                        </a:defRPr>
                      </a:lvl6pPr>
                      <a:lvl7pPr marL="2743200" algn="l" defTabSz="914400" rtl="0" eaLnBrk="1" latinLnBrk="0" hangingPunct="1">
                        <a:defRPr kumimoji="0" lang="zh-TW" sz="1800" kern="1200">
                          <a:solidFill>
                            <a:schemeClr val="tx1"/>
                          </a:solidFill>
                          <a:latin typeface="Calibri"/>
                          <a:ea typeface="新細明體"/>
                        </a:defRPr>
                      </a:lvl7pPr>
                      <a:lvl8pPr marL="3200400" algn="l" defTabSz="914400" rtl="0" eaLnBrk="1" latinLnBrk="0" hangingPunct="1">
                        <a:defRPr kumimoji="0" lang="zh-TW" sz="1800" kern="1200">
                          <a:solidFill>
                            <a:schemeClr val="tx1"/>
                          </a:solidFill>
                          <a:latin typeface="Calibri"/>
                          <a:ea typeface="新細明體"/>
                        </a:defRPr>
                      </a:lvl8pPr>
                      <a:lvl9pPr marL="3657600" algn="l" defTabSz="914400" rtl="0" eaLnBrk="1" latinLnBrk="0" hangingPunct="1">
                        <a:defRPr kumimoji="0" lang="zh-TW" sz="1800" kern="1200">
                          <a:solidFill>
                            <a:schemeClr val="tx1"/>
                          </a:solidFill>
                          <a:latin typeface="Calibri"/>
                          <a:ea typeface="新細明體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itchFamily="18" charset="2"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Arial" charset="0"/>
                        </a:rPr>
                        <a:t>Applicable Site</a:t>
                      </a:r>
                      <a:endParaRPr kumimoji="0" lang="en-US" altLang="zh-TW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lang="zh-TW" sz="1800" kern="1200">
                          <a:solidFill>
                            <a:schemeClr val="tx1"/>
                          </a:solidFill>
                          <a:latin typeface="Calibri"/>
                          <a:ea typeface="新細明體"/>
                        </a:defRPr>
                      </a:lvl1pPr>
                      <a:lvl2pPr marL="457200" algn="l" defTabSz="914400" rtl="0" eaLnBrk="1" latinLnBrk="0" hangingPunct="1">
                        <a:defRPr kumimoji="0" lang="zh-TW" sz="1800" kern="1200">
                          <a:solidFill>
                            <a:schemeClr val="tx1"/>
                          </a:solidFill>
                          <a:latin typeface="Calibri"/>
                          <a:ea typeface="新細明體"/>
                        </a:defRPr>
                      </a:lvl2pPr>
                      <a:lvl3pPr marL="914400" algn="l" defTabSz="914400" rtl="0" eaLnBrk="1" latinLnBrk="0" hangingPunct="1">
                        <a:defRPr kumimoji="0" lang="zh-TW" sz="1800" kern="1200">
                          <a:solidFill>
                            <a:schemeClr val="tx1"/>
                          </a:solidFill>
                          <a:latin typeface="Calibri"/>
                          <a:ea typeface="新細明體"/>
                        </a:defRPr>
                      </a:lvl3pPr>
                      <a:lvl4pPr marL="1371600" algn="l" defTabSz="914400" rtl="0" eaLnBrk="1" latinLnBrk="0" hangingPunct="1">
                        <a:defRPr kumimoji="0" lang="zh-TW" sz="1800" kern="1200">
                          <a:solidFill>
                            <a:schemeClr val="tx1"/>
                          </a:solidFill>
                          <a:latin typeface="Calibri"/>
                          <a:ea typeface="新細明體"/>
                        </a:defRPr>
                      </a:lvl4pPr>
                      <a:lvl5pPr marL="1828800" algn="l" defTabSz="914400" rtl="0" eaLnBrk="1" latinLnBrk="0" hangingPunct="1">
                        <a:defRPr kumimoji="0" lang="zh-TW" sz="1800" kern="1200">
                          <a:solidFill>
                            <a:schemeClr val="tx1"/>
                          </a:solidFill>
                          <a:latin typeface="Calibri"/>
                          <a:ea typeface="新細明體"/>
                        </a:defRPr>
                      </a:lvl5pPr>
                      <a:lvl6pPr marL="2286000" algn="l" defTabSz="914400" rtl="0" eaLnBrk="1" latinLnBrk="0" hangingPunct="1">
                        <a:defRPr kumimoji="0" lang="zh-TW" sz="1800" kern="1200">
                          <a:solidFill>
                            <a:schemeClr val="tx1"/>
                          </a:solidFill>
                          <a:latin typeface="Calibri"/>
                          <a:ea typeface="新細明體"/>
                        </a:defRPr>
                      </a:lvl6pPr>
                      <a:lvl7pPr marL="2743200" algn="l" defTabSz="914400" rtl="0" eaLnBrk="1" latinLnBrk="0" hangingPunct="1">
                        <a:defRPr kumimoji="0" lang="zh-TW" sz="1800" kern="1200">
                          <a:solidFill>
                            <a:schemeClr val="tx1"/>
                          </a:solidFill>
                          <a:latin typeface="Calibri"/>
                          <a:ea typeface="新細明體"/>
                        </a:defRPr>
                      </a:lvl7pPr>
                      <a:lvl8pPr marL="3200400" algn="l" defTabSz="914400" rtl="0" eaLnBrk="1" latinLnBrk="0" hangingPunct="1">
                        <a:defRPr kumimoji="0" lang="zh-TW" sz="1800" kern="1200">
                          <a:solidFill>
                            <a:schemeClr val="tx1"/>
                          </a:solidFill>
                          <a:latin typeface="Calibri"/>
                          <a:ea typeface="新細明體"/>
                        </a:defRPr>
                      </a:lvl8pPr>
                      <a:lvl9pPr marL="3657600" algn="l" defTabSz="914400" rtl="0" eaLnBrk="1" latinLnBrk="0" hangingPunct="1">
                        <a:defRPr kumimoji="0" lang="zh-TW" sz="1800" kern="1200">
                          <a:solidFill>
                            <a:schemeClr val="tx1"/>
                          </a:solidFill>
                          <a:latin typeface="Calibri"/>
                          <a:ea typeface="新細明體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itchFamily="18" charset="2"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Arial" charset="0"/>
                        </a:rPr>
                        <a:t>SOHO/Small and Medium </a:t>
                      </a:r>
                      <a:r>
                        <a:rPr kumimoji="0" lang="en-US" altLang="zh-TW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Arial" charset="0"/>
                        </a:rPr>
                        <a:t>Busines</a:t>
                      </a:r>
                      <a:endParaRPr kumimoji="0" lang="en-US" altLang="zh-TW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lang="zh-TW" sz="1800" kern="1200">
                          <a:solidFill>
                            <a:schemeClr val="tx1"/>
                          </a:solidFill>
                          <a:latin typeface="Calibri"/>
                          <a:ea typeface="新細明體"/>
                        </a:defRPr>
                      </a:lvl1pPr>
                      <a:lvl2pPr marL="457200" algn="l" defTabSz="914400" rtl="0" eaLnBrk="1" latinLnBrk="0" hangingPunct="1">
                        <a:defRPr kumimoji="0" lang="zh-TW" sz="1800" kern="1200">
                          <a:solidFill>
                            <a:schemeClr val="tx1"/>
                          </a:solidFill>
                          <a:latin typeface="Calibri"/>
                          <a:ea typeface="新細明體"/>
                        </a:defRPr>
                      </a:lvl2pPr>
                      <a:lvl3pPr marL="914400" algn="l" defTabSz="914400" rtl="0" eaLnBrk="1" latinLnBrk="0" hangingPunct="1">
                        <a:defRPr kumimoji="0" lang="zh-TW" sz="1800" kern="1200">
                          <a:solidFill>
                            <a:schemeClr val="tx1"/>
                          </a:solidFill>
                          <a:latin typeface="Calibri"/>
                          <a:ea typeface="新細明體"/>
                        </a:defRPr>
                      </a:lvl3pPr>
                      <a:lvl4pPr marL="1371600" algn="l" defTabSz="914400" rtl="0" eaLnBrk="1" latinLnBrk="0" hangingPunct="1">
                        <a:defRPr kumimoji="0" lang="zh-TW" sz="1800" kern="1200">
                          <a:solidFill>
                            <a:schemeClr val="tx1"/>
                          </a:solidFill>
                          <a:latin typeface="Calibri"/>
                          <a:ea typeface="新細明體"/>
                        </a:defRPr>
                      </a:lvl4pPr>
                      <a:lvl5pPr marL="1828800" algn="l" defTabSz="914400" rtl="0" eaLnBrk="1" latinLnBrk="0" hangingPunct="1">
                        <a:defRPr kumimoji="0" lang="zh-TW" sz="1800" kern="1200">
                          <a:solidFill>
                            <a:schemeClr val="tx1"/>
                          </a:solidFill>
                          <a:latin typeface="Calibri"/>
                          <a:ea typeface="新細明體"/>
                        </a:defRPr>
                      </a:lvl5pPr>
                      <a:lvl6pPr marL="2286000" algn="l" defTabSz="914400" rtl="0" eaLnBrk="1" latinLnBrk="0" hangingPunct="1">
                        <a:defRPr kumimoji="0" lang="zh-TW" sz="1800" kern="1200">
                          <a:solidFill>
                            <a:schemeClr val="tx1"/>
                          </a:solidFill>
                          <a:latin typeface="Calibri"/>
                          <a:ea typeface="新細明體"/>
                        </a:defRPr>
                      </a:lvl6pPr>
                      <a:lvl7pPr marL="2743200" algn="l" defTabSz="914400" rtl="0" eaLnBrk="1" latinLnBrk="0" hangingPunct="1">
                        <a:defRPr kumimoji="0" lang="zh-TW" sz="1800" kern="1200">
                          <a:solidFill>
                            <a:schemeClr val="tx1"/>
                          </a:solidFill>
                          <a:latin typeface="Calibri"/>
                          <a:ea typeface="新細明體"/>
                        </a:defRPr>
                      </a:lvl7pPr>
                      <a:lvl8pPr marL="3200400" algn="l" defTabSz="914400" rtl="0" eaLnBrk="1" latinLnBrk="0" hangingPunct="1">
                        <a:defRPr kumimoji="0" lang="zh-TW" sz="1800" kern="1200">
                          <a:solidFill>
                            <a:schemeClr val="tx1"/>
                          </a:solidFill>
                          <a:latin typeface="Calibri"/>
                          <a:ea typeface="新細明體"/>
                        </a:defRPr>
                      </a:lvl8pPr>
                      <a:lvl9pPr marL="3657600" algn="l" defTabSz="914400" rtl="0" eaLnBrk="1" latinLnBrk="0" hangingPunct="1">
                        <a:defRPr kumimoji="0" lang="zh-TW" sz="1800" kern="1200">
                          <a:solidFill>
                            <a:schemeClr val="tx1"/>
                          </a:solidFill>
                          <a:latin typeface="Calibri"/>
                          <a:ea typeface="新細明體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itchFamily="18" charset="2"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Arial" charset="0"/>
                        </a:rPr>
                        <a:t>Small and Medium Business</a:t>
                      </a:r>
                      <a:endParaRPr kumimoji="0" lang="en-US" altLang="zh-TW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lang="zh-TW" sz="1800" kern="1200">
                          <a:solidFill>
                            <a:schemeClr val="tx1"/>
                          </a:solidFill>
                          <a:latin typeface="Calibri"/>
                          <a:ea typeface="新細明體"/>
                        </a:defRPr>
                      </a:lvl1pPr>
                      <a:lvl2pPr marL="457200" algn="l" defTabSz="914400" rtl="0" eaLnBrk="1" latinLnBrk="0" hangingPunct="1">
                        <a:defRPr kumimoji="0" lang="zh-TW" sz="1800" kern="1200">
                          <a:solidFill>
                            <a:schemeClr val="tx1"/>
                          </a:solidFill>
                          <a:latin typeface="Calibri"/>
                          <a:ea typeface="新細明體"/>
                        </a:defRPr>
                      </a:lvl2pPr>
                      <a:lvl3pPr marL="914400" algn="l" defTabSz="914400" rtl="0" eaLnBrk="1" latinLnBrk="0" hangingPunct="1">
                        <a:defRPr kumimoji="0" lang="zh-TW" sz="1800" kern="1200">
                          <a:solidFill>
                            <a:schemeClr val="tx1"/>
                          </a:solidFill>
                          <a:latin typeface="Calibri"/>
                          <a:ea typeface="新細明體"/>
                        </a:defRPr>
                      </a:lvl3pPr>
                      <a:lvl4pPr marL="1371600" algn="l" defTabSz="914400" rtl="0" eaLnBrk="1" latinLnBrk="0" hangingPunct="1">
                        <a:defRPr kumimoji="0" lang="zh-TW" sz="1800" kern="1200">
                          <a:solidFill>
                            <a:schemeClr val="tx1"/>
                          </a:solidFill>
                          <a:latin typeface="Calibri"/>
                          <a:ea typeface="新細明體"/>
                        </a:defRPr>
                      </a:lvl4pPr>
                      <a:lvl5pPr marL="1828800" algn="l" defTabSz="914400" rtl="0" eaLnBrk="1" latinLnBrk="0" hangingPunct="1">
                        <a:defRPr kumimoji="0" lang="zh-TW" sz="1800" kern="1200">
                          <a:solidFill>
                            <a:schemeClr val="tx1"/>
                          </a:solidFill>
                          <a:latin typeface="Calibri"/>
                          <a:ea typeface="新細明體"/>
                        </a:defRPr>
                      </a:lvl5pPr>
                      <a:lvl6pPr marL="2286000" algn="l" defTabSz="914400" rtl="0" eaLnBrk="1" latinLnBrk="0" hangingPunct="1">
                        <a:defRPr kumimoji="0" lang="zh-TW" sz="1800" kern="1200">
                          <a:solidFill>
                            <a:schemeClr val="tx1"/>
                          </a:solidFill>
                          <a:latin typeface="Calibri"/>
                          <a:ea typeface="新細明體"/>
                        </a:defRPr>
                      </a:lvl6pPr>
                      <a:lvl7pPr marL="2743200" algn="l" defTabSz="914400" rtl="0" eaLnBrk="1" latinLnBrk="0" hangingPunct="1">
                        <a:defRPr kumimoji="0" lang="zh-TW" sz="1800" kern="1200">
                          <a:solidFill>
                            <a:schemeClr val="tx1"/>
                          </a:solidFill>
                          <a:latin typeface="Calibri"/>
                          <a:ea typeface="新細明體"/>
                        </a:defRPr>
                      </a:lvl7pPr>
                      <a:lvl8pPr marL="3200400" algn="l" defTabSz="914400" rtl="0" eaLnBrk="1" latinLnBrk="0" hangingPunct="1">
                        <a:defRPr kumimoji="0" lang="zh-TW" sz="1800" kern="1200">
                          <a:solidFill>
                            <a:schemeClr val="tx1"/>
                          </a:solidFill>
                          <a:latin typeface="Calibri"/>
                          <a:ea typeface="新細明體"/>
                        </a:defRPr>
                      </a:lvl8pPr>
                      <a:lvl9pPr marL="3657600" algn="l" defTabSz="914400" rtl="0" eaLnBrk="1" latinLnBrk="0" hangingPunct="1">
                        <a:defRPr kumimoji="0" lang="zh-TW" sz="1800" kern="1200">
                          <a:solidFill>
                            <a:schemeClr val="tx1"/>
                          </a:solidFill>
                          <a:latin typeface="Calibri"/>
                          <a:ea typeface="新細明體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itchFamily="18" charset="2"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Arial" charset="0"/>
                        </a:rPr>
                        <a:t>Enterprise/Large Site</a:t>
                      </a:r>
                      <a:endParaRPr kumimoji="0" lang="en-US" altLang="zh-TW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7521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lang="zh-TW" sz="1800" kern="1200">
                          <a:solidFill>
                            <a:schemeClr val="tx1"/>
                          </a:solidFill>
                          <a:latin typeface="Calibri"/>
                          <a:ea typeface="新細明體"/>
                        </a:defRPr>
                      </a:lvl1pPr>
                      <a:lvl2pPr marL="457200" algn="l" defTabSz="914400" rtl="0" eaLnBrk="1" latinLnBrk="0" hangingPunct="1">
                        <a:defRPr kumimoji="0" lang="zh-TW" sz="1800" kern="1200">
                          <a:solidFill>
                            <a:schemeClr val="tx1"/>
                          </a:solidFill>
                          <a:latin typeface="Calibri"/>
                          <a:ea typeface="新細明體"/>
                        </a:defRPr>
                      </a:lvl2pPr>
                      <a:lvl3pPr marL="914400" algn="l" defTabSz="914400" rtl="0" eaLnBrk="1" latinLnBrk="0" hangingPunct="1">
                        <a:defRPr kumimoji="0" lang="zh-TW" sz="1800" kern="1200">
                          <a:solidFill>
                            <a:schemeClr val="tx1"/>
                          </a:solidFill>
                          <a:latin typeface="Calibri"/>
                          <a:ea typeface="新細明體"/>
                        </a:defRPr>
                      </a:lvl3pPr>
                      <a:lvl4pPr marL="1371600" algn="l" defTabSz="914400" rtl="0" eaLnBrk="1" latinLnBrk="0" hangingPunct="1">
                        <a:defRPr kumimoji="0" lang="zh-TW" sz="1800" kern="1200">
                          <a:solidFill>
                            <a:schemeClr val="tx1"/>
                          </a:solidFill>
                          <a:latin typeface="Calibri"/>
                          <a:ea typeface="新細明體"/>
                        </a:defRPr>
                      </a:lvl4pPr>
                      <a:lvl5pPr marL="1828800" algn="l" defTabSz="914400" rtl="0" eaLnBrk="1" latinLnBrk="0" hangingPunct="1">
                        <a:defRPr kumimoji="0" lang="zh-TW" sz="1800" kern="1200">
                          <a:solidFill>
                            <a:schemeClr val="tx1"/>
                          </a:solidFill>
                          <a:latin typeface="Calibri"/>
                          <a:ea typeface="新細明體"/>
                        </a:defRPr>
                      </a:lvl5pPr>
                      <a:lvl6pPr marL="2286000" algn="l" defTabSz="914400" rtl="0" eaLnBrk="1" latinLnBrk="0" hangingPunct="1">
                        <a:defRPr kumimoji="0" lang="zh-TW" sz="1800" kern="1200">
                          <a:solidFill>
                            <a:schemeClr val="tx1"/>
                          </a:solidFill>
                          <a:latin typeface="Calibri"/>
                          <a:ea typeface="新細明體"/>
                        </a:defRPr>
                      </a:lvl6pPr>
                      <a:lvl7pPr marL="2743200" algn="l" defTabSz="914400" rtl="0" eaLnBrk="1" latinLnBrk="0" hangingPunct="1">
                        <a:defRPr kumimoji="0" lang="zh-TW" sz="1800" kern="1200">
                          <a:solidFill>
                            <a:schemeClr val="tx1"/>
                          </a:solidFill>
                          <a:latin typeface="Calibri"/>
                          <a:ea typeface="新細明體"/>
                        </a:defRPr>
                      </a:lvl7pPr>
                      <a:lvl8pPr marL="3200400" algn="l" defTabSz="914400" rtl="0" eaLnBrk="1" latinLnBrk="0" hangingPunct="1">
                        <a:defRPr kumimoji="0" lang="zh-TW" sz="1800" kern="1200">
                          <a:solidFill>
                            <a:schemeClr val="tx1"/>
                          </a:solidFill>
                          <a:latin typeface="Calibri"/>
                          <a:ea typeface="新細明體"/>
                        </a:defRPr>
                      </a:lvl8pPr>
                      <a:lvl9pPr marL="3657600" algn="l" defTabSz="914400" rtl="0" eaLnBrk="1" latinLnBrk="0" hangingPunct="1">
                        <a:defRPr kumimoji="0" lang="zh-TW" sz="1800" kern="1200">
                          <a:solidFill>
                            <a:schemeClr val="tx1"/>
                          </a:solidFill>
                          <a:latin typeface="Calibri"/>
                          <a:ea typeface="新細明體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itchFamily="18" charset="2"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Arial" charset="0"/>
                        </a:rPr>
                        <a:t>Feature</a:t>
                      </a:r>
                      <a:endParaRPr kumimoji="0" lang="en-US" altLang="zh-TW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lang="zh-TW" sz="1800" kern="1200">
                          <a:solidFill>
                            <a:schemeClr val="tx1"/>
                          </a:solidFill>
                          <a:latin typeface="Calibri"/>
                          <a:ea typeface="新細明體"/>
                        </a:defRPr>
                      </a:lvl1pPr>
                      <a:lvl2pPr marL="457200" algn="l" defTabSz="914400" rtl="0" eaLnBrk="1" latinLnBrk="0" hangingPunct="1">
                        <a:defRPr kumimoji="0" lang="zh-TW" sz="1800" kern="1200">
                          <a:solidFill>
                            <a:schemeClr val="tx1"/>
                          </a:solidFill>
                          <a:latin typeface="Calibri"/>
                          <a:ea typeface="新細明體"/>
                        </a:defRPr>
                      </a:lvl2pPr>
                      <a:lvl3pPr marL="914400" algn="l" defTabSz="914400" rtl="0" eaLnBrk="1" latinLnBrk="0" hangingPunct="1">
                        <a:defRPr kumimoji="0" lang="zh-TW" sz="1800" kern="1200">
                          <a:solidFill>
                            <a:schemeClr val="tx1"/>
                          </a:solidFill>
                          <a:latin typeface="Calibri"/>
                          <a:ea typeface="新細明體"/>
                        </a:defRPr>
                      </a:lvl3pPr>
                      <a:lvl4pPr marL="1371600" algn="l" defTabSz="914400" rtl="0" eaLnBrk="1" latinLnBrk="0" hangingPunct="1">
                        <a:defRPr kumimoji="0" lang="zh-TW" sz="1800" kern="1200">
                          <a:solidFill>
                            <a:schemeClr val="tx1"/>
                          </a:solidFill>
                          <a:latin typeface="Calibri"/>
                          <a:ea typeface="新細明體"/>
                        </a:defRPr>
                      </a:lvl4pPr>
                      <a:lvl5pPr marL="1828800" algn="l" defTabSz="914400" rtl="0" eaLnBrk="1" latinLnBrk="0" hangingPunct="1">
                        <a:defRPr kumimoji="0" lang="zh-TW" sz="1800" kern="1200">
                          <a:solidFill>
                            <a:schemeClr val="tx1"/>
                          </a:solidFill>
                          <a:latin typeface="Calibri"/>
                          <a:ea typeface="新細明體"/>
                        </a:defRPr>
                      </a:lvl5pPr>
                      <a:lvl6pPr marL="2286000" algn="l" defTabSz="914400" rtl="0" eaLnBrk="1" latinLnBrk="0" hangingPunct="1">
                        <a:defRPr kumimoji="0" lang="zh-TW" sz="1800" kern="1200">
                          <a:solidFill>
                            <a:schemeClr val="tx1"/>
                          </a:solidFill>
                          <a:latin typeface="Calibri"/>
                          <a:ea typeface="新細明體"/>
                        </a:defRPr>
                      </a:lvl6pPr>
                      <a:lvl7pPr marL="2743200" algn="l" defTabSz="914400" rtl="0" eaLnBrk="1" latinLnBrk="0" hangingPunct="1">
                        <a:defRPr kumimoji="0" lang="zh-TW" sz="1800" kern="1200">
                          <a:solidFill>
                            <a:schemeClr val="tx1"/>
                          </a:solidFill>
                          <a:latin typeface="Calibri"/>
                          <a:ea typeface="新細明體"/>
                        </a:defRPr>
                      </a:lvl7pPr>
                      <a:lvl8pPr marL="3200400" algn="l" defTabSz="914400" rtl="0" eaLnBrk="1" latinLnBrk="0" hangingPunct="1">
                        <a:defRPr kumimoji="0" lang="zh-TW" sz="1800" kern="1200">
                          <a:solidFill>
                            <a:schemeClr val="tx1"/>
                          </a:solidFill>
                          <a:latin typeface="Calibri"/>
                          <a:ea typeface="新細明體"/>
                        </a:defRPr>
                      </a:lvl8pPr>
                      <a:lvl9pPr marL="3657600" algn="l" defTabSz="914400" rtl="0" eaLnBrk="1" latinLnBrk="0" hangingPunct="1">
                        <a:defRPr kumimoji="0" lang="zh-TW" sz="1800" kern="1200">
                          <a:solidFill>
                            <a:schemeClr val="tx1"/>
                          </a:solidFill>
                          <a:latin typeface="Calibri"/>
                          <a:ea typeface="新細明體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itchFamily="18" charset="2"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細明體" pitchFamily="49" charset="-120"/>
                        </a:rPr>
                        <a:t>Flexibility of Deployment</a:t>
                      </a:r>
                      <a:endParaRPr kumimoji="0" lang="zh-TW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lang="zh-TW" sz="1800" kern="1200">
                          <a:solidFill>
                            <a:schemeClr val="tx1"/>
                          </a:solidFill>
                          <a:latin typeface="Calibri"/>
                          <a:ea typeface="新細明體"/>
                        </a:defRPr>
                      </a:lvl1pPr>
                      <a:lvl2pPr marL="457200" algn="l" defTabSz="914400" rtl="0" eaLnBrk="1" latinLnBrk="0" hangingPunct="1">
                        <a:defRPr kumimoji="0" lang="zh-TW" sz="1800" kern="1200">
                          <a:solidFill>
                            <a:schemeClr val="tx1"/>
                          </a:solidFill>
                          <a:latin typeface="Calibri"/>
                          <a:ea typeface="新細明體"/>
                        </a:defRPr>
                      </a:lvl2pPr>
                      <a:lvl3pPr marL="914400" algn="l" defTabSz="914400" rtl="0" eaLnBrk="1" latinLnBrk="0" hangingPunct="1">
                        <a:defRPr kumimoji="0" lang="zh-TW" sz="1800" kern="1200">
                          <a:solidFill>
                            <a:schemeClr val="tx1"/>
                          </a:solidFill>
                          <a:latin typeface="Calibri"/>
                          <a:ea typeface="新細明體"/>
                        </a:defRPr>
                      </a:lvl3pPr>
                      <a:lvl4pPr marL="1371600" algn="l" defTabSz="914400" rtl="0" eaLnBrk="1" latinLnBrk="0" hangingPunct="1">
                        <a:defRPr kumimoji="0" lang="zh-TW" sz="1800" kern="1200">
                          <a:solidFill>
                            <a:schemeClr val="tx1"/>
                          </a:solidFill>
                          <a:latin typeface="Calibri"/>
                          <a:ea typeface="新細明體"/>
                        </a:defRPr>
                      </a:lvl4pPr>
                      <a:lvl5pPr marL="1828800" algn="l" defTabSz="914400" rtl="0" eaLnBrk="1" latinLnBrk="0" hangingPunct="1">
                        <a:defRPr kumimoji="0" lang="zh-TW" sz="1800" kern="1200">
                          <a:solidFill>
                            <a:schemeClr val="tx1"/>
                          </a:solidFill>
                          <a:latin typeface="Calibri"/>
                          <a:ea typeface="新細明體"/>
                        </a:defRPr>
                      </a:lvl5pPr>
                      <a:lvl6pPr marL="2286000" algn="l" defTabSz="914400" rtl="0" eaLnBrk="1" latinLnBrk="0" hangingPunct="1">
                        <a:defRPr kumimoji="0" lang="zh-TW" sz="1800" kern="1200">
                          <a:solidFill>
                            <a:schemeClr val="tx1"/>
                          </a:solidFill>
                          <a:latin typeface="Calibri"/>
                          <a:ea typeface="新細明體"/>
                        </a:defRPr>
                      </a:lvl6pPr>
                      <a:lvl7pPr marL="2743200" algn="l" defTabSz="914400" rtl="0" eaLnBrk="1" latinLnBrk="0" hangingPunct="1">
                        <a:defRPr kumimoji="0" lang="zh-TW" sz="1800" kern="1200">
                          <a:solidFill>
                            <a:schemeClr val="tx1"/>
                          </a:solidFill>
                          <a:latin typeface="Calibri"/>
                          <a:ea typeface="新細明體"/>
                        </a:defRPr>
                      </a:lvl7pPr>
                      <a:lvl8pPr marL="3200400" algn="l" defTabSz="914400" rtl="0" eaLnBrk="1" latinLnBrk="0" hangingPunct="1">
                        <a:defRPr kumimoji="0" lang="zh-TW" sz="1800" kern="1200">
                          <a:solidFill>
                            <a:schemeClr val="tx1"/>
                          </a:solidFill>
                          <a:latin typeface="Calibri"/>
                          <a:ea typeface="新細明體"/>
                        </a:defRPr>
                      </a:lvl8pPr>
                      <a:lvl9pPr marL="3657600" algn="l" defTabSz="914400" rtl="0" eaLnBrk="1" latinLnBrk="0" hangingPunct="1">
                        <a:defRPr kumimoji="0" lang="zh-TW" sz="1800" kern="1200">
                          <a:solidFill>
                            <a:schemeClr val="tx1"/>
                          </a:solidFill>
                          <a:latin typeface="Calibri"/>
                          <a:ea typeface="新細明體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itchFamily="18" charset="2"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細明體" pitchFamily="49" charset="-120"/>
                        </a:rPr>
                        <a:t>Remote Monitoring</a:t>
                      </a:r>
                      <a:endParaRPr kumimoji="0" lang="zh-TW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lang="zh-TW" sz="1800" kern="1200">
                          <a:solidFill>
                            <a:schemeClr val="tx1"/>
                          </a:solidFill>
                          <a:latin typeface="Calibri"/>
                          <a:ea typeface="新細明體"/>
                        </a:defRPr>
                      </a:lvl1pPr>
                      <a:lvl2pPr marL="457200" algn="l" defTabSz="914400" rtl="0" eaLnBrk="1" latinLnBrk="0" hangingPunct="1">
                        <a:defRPr kumimoji="0" lang="zh-TW" sz="1800" kern="1200">
                          <a:solidFill>
                            <a:schemeClr val="tx1"/>
                          </a:solidFill>
                          <a:latin typeface="Calibri"/>
                          <a:ea typeface="新細明體"/>
                        </a:defRPr>
                      </a:lvl2pPr>
                      <a:lvl3pPr marL="914400" algn="l" defTabSz="914400" rtl="0" eaLnBrk="1" latinLnBrk="0" hangingPunct="1">
                        <a:defRPr kumimoji="0" lang="zh-TW" sz="1800" kern="1200">
                          <a:solidFill>
                            <a:schemeClr val="tx1"/>
                          </a:solidFill>
                          <a:latin typeface="Calibri"/>
                          <a:ea typeface="新細明體"/>
                        </a:defRPr>
                      </a:lvl3pPr>
                      <a:lvl4pPr marL="1371600" algn="l" defTabSz="914400" rtl="0" eaLnBrk="1" latinLnBrk="0" hangingPunct="1">
                        <a:defRPr kumimoji="0" lang="zh-TW" sz="1800" kern="1200">
                          <a:solidFill>
                            <a:schemeClr val="tx1"/>
                          </a:solidFill>
                          <a:latin typeface="Calibri"/>
                          <a:ea typeface="新細明體"/>
                        </a:defRPr>
                      </a:lvl4pPr>
                      <a:lvl5pPr marL="1828800" algn="l" defTabSz="914400" rtl="0" eaLnBrk="1" latinLnBrk="0" hangingPunct="1">
                        <a:defRPr kumimoji="0" lang="zh-TW" sz="1800" kern="1200">
                          <a:solidFill>
                            <a:schemeClr val="tx1"/>
                          </a:solidFill>
                          <a:latin typeface="Calibri"/>
                          <a:ea typeface="新細明體"/>
                        </a:defRPr>
                      </a:lvl5pPr>
                      <a:lvl6pPr marL="2286000" algn="l" defTabSz="914400" rtl="0" eaLnBrk="1" latinLnBrk="0" hangingPunct="1">
                        <a:defRPr kumimoji="0" lang="zh-TW" sz="1800" kern="1200">
                          <a:solidFill>
                            <a:schemeClr val="tx1"/>
                          </a:solidFill>
                          <a:latin typeface="Calibri"/>
                          <a:ea typeface="新細明體"/>
                        </a:defRPr>
                      </a:lvl6pPr>
                      <a:lvl7pPr marL="2743200" algn="l" defTabSz="914400" rtl="0" eaLnBrk="1" latinLnBrk="0" hangingPunct="1">
                        <a:defRPr kumimoji="0" lang="zh-TW" sz="1800" kern="1200">
                          <a:solidFill>
                            <a:schemeClr val="tx1"/>
                          </a:solidFill>
                          <a:latin typeface="Calibri"/>
                          <a:ea typeface="新細明體"/>
                        </a:defRPr>
                      </a:lvl7pPr>
                      <a:lvl8pPr marL="3200400" algn="l" defTabSz="914400" rtl="0" eaLnBrk="1" latinLnBrk="0" hangingPunct="1">
                        <a:defRPr kumimoji="0" lang="zh-TW" sz="1800" kern="1200">
                          <a:solidFill>
                            <a:schemeClr val="tx1"/>
                          </a:solidFill>
                          <a:latin typeface="Calibri"/>
                          <a:ea typeface="新細明體"/>
                        </a:defRPr>
                      </a:lvl8pPr>
                      <a:lvl9pPr marL="3657600" algn="l" defTabSz="914400" rtl="0" eaLnBrk="1" latinLnBrk="0" hangingPunct="1">
                        <a:defRPr kumimoji="0" lang="zh-TW" sz="1800" kern="1200">
                          <a:solidFill>
                            <a:schemeClr val="tx1"/>
                          </a:solidFill>
                          <a:latin typeface="Calibri"/>
                          <a:ea typeface="新細明體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itchFamily="18" charset="2"/>
                        <a:buNone/>
                        <a:tabLst/>
                        <a:defRPr/>
                      </a:pP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細明體" pitchFamily="49" charset="-120"/>
                        </a:rPr>
                        <a:t>Privilege Management</a:t>
                      </a:r>
                      <a:endParaRPr kumimoji="0" lang="zh-TW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6599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3"/>
          <p:cNvSpPr/>
          <p:nvPr/>
        </p:nvSpPr>
        <p:spPr>
          <a:xfrm>
            <a:off x="762000" y="1946209"/>
            <a:ext cx="2057400" cy="2057400"/>
          </a:xfrm>
          <a:prstGeom prst="ellipse">
            <a:avLst/>
          </a:prstGeom>
          <a:gradFill>
            <a:gsLst>
              <a:gs pos="0">
                <a:srgbClr val="00B0F0"/>
              </a:gs>
              <a:gs pos="50000">
                <a:srgbClr val="399ECB"/>
              </a:gs>
              <a:gs pos="100000">
                <a:srgbClr val="0077D0"/>
              </a:gs>
            </a:gsLst>
            <a:path path="circle">
              <a:fillToRect l="50000" t="50000" r="50000" b="50000"/>
            </a:path>
          </a:gradFill>
          <a:ln w="82550">
            <a:noFill/>
          </a:ln>
          <a:effectLst>
            <a:outerShdw blurRad="127000" dist="165100" dir="5400000" sx="90000" sy="-19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>
                <a:solidFill>
                  <a:prstClr val="white"/>
                </a:solidFill>
              </a:rPr>
              <a:t>             </a:t>
            </a:r>
          </a:p>
        </p:txBody>
      </p:sp>
      <p:sp>
        <p:nvSpPr>
          <p:cNvPr id="9" name="Oval 7"/>
          <p:cNvSpPr/>
          <p:nvPr/>
        </p:nvSpPr>
        <p:spPr>
          <a:xfrm>
            <a:off x="1007328" y="1992354"/>
            <a:ext cx="1583472" cy="1295400"/>
          </a:xfrm>
          <a:prstGeom prst="ellipse">
            <a:avLst/>
          </a:prstGeom>
          <a:gradFill flip="none" rotWithShape="1">
            <a:gsLst>
              <a:gs pos="63000">
                <a:schemeClr val="bg1">
                  <a:alpha val="7000"/>
                </a:schemeClr>
              </a:gs>
              <a:gs pos="72000">
                <a:schemeClr val="bg1">
                  <a:alpha val="15000"/>
                </a:schemeClr>
              </a:gs>
              <a:gs pos="91000">
                <a:schemeClr val="bg1">
                  <a:alpha val="2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>
                <a:solidFill>
                  <a:prstClr val="white"/>
                </a:solidFill>
              </a:rPr>
              <a:t>       </a:t>
            </a:r>
          </a:p>
        </p:txBody>
      </p:sp>
      <p:sp>
        <p:nvSpPr>
          <p:cNvPr id="10" name="TextBox 16"/>
          <p:cNvSpPr txBox="1"/>
          <p:nvPr/>
        </p:nvSpPr>
        <p:spPr>
          <a:xfrm>
            <a:off x="1159728" y="1531434"/>
            <a:ext cx="12192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sz="17000" b="1">
                <a:solidFill>
                  <a:srgbClr val="2A7A9E">
                    <a:alpha val="40000"/>
                  </a:srgbClr>
                </a:solidFill>
                <a:cs typeface="Arial" pitchFamily="34" charset="0"/>
              </a:rPr>
              <a:t>2</a:t>
            </a:r>
          </a:p>
        </p:txBody>
      </p:sp>
      <p:sp>
        <p:nvSpPr>
          <p:cNvPr id="15" name="Title 8"/>
          <p:cNvSpPr>
            <a:spLocks noGrp="1"/>
          </p:cNvSpPr>
          <p:nvPr>
            <p:ph type="title"/>
          </p:nvPr>
        </p:nvSpPr>
        <p:spPr>
          <a:xfrm>
            <a:off x="2971800" y="1992354"/>
            <a:ext cx="5867400" cy="1970046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en-US" altLang="zh-TW" sz="4000" cap="none" dirty="0" smtClean="0"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  <a:t>Surveillance Total Solution (Framework</a:t>
            </a:r>
            <a:r>
              <a:rPr lang="en-US" altLang="zh-TW" sz="4000" cap="none" dirty="0"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  <a:t>)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idx="1"/>
          </p:nvPr>
        </p:nvSpPr>
        <p:spPr>
          <a:xfrm>
            <a:off x="381000" y="5105400"/>
            <a:ext cx="8229601" cy="375787"/>
          </a:xfrm>
        </p:spPr>
        <p:txBody>
          <a:bodyPr>
            <a:normAutofit fontScale="25000" lnSpcReduction="20000"/>
          </a:bodyPr>
          <a:lstStyle/>
          <a:p>
            <a:pPr>
              <a:spcBef>
                <a:spcPts val="0"/>
              </a:spcBef>
            </a:pPr>
            <a:r>
              <a:rPr lang="en-US" altLang="zh-TW" sz="14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QNAP Fit your need </a:t>
            </a:r>
            <a:endParaRPr lang="zh-TW" altLang="zh-TW" sz="14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>
              <a:spcBef>
                <a:spcPts val="0"/>
              </a:spcBef>
            </a:pPr>
            <a:endParaRPr lang="zh-TW" sz="17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322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>
          <a:xfrm>
            <a:off x="457200" y="127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zh-TW" sz="3000" b="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 smtClean="0">
                <a:ea typeface="新細明體" charset="-120"/>
              </a:rPr>
              <a:t>QNAP </a:t>
            </a:r>
            <a:r>
              <a:rPr lang="en-US" altLang="zh-TW" dirty="0" smtClean="0">
                <a:ea typeface="新細明體" charset="-120"/>
              </a:rPr>
              <a:t>Surveillance Total Solution </a:t>
            </a:r>
            <a:r>
              <a:rPr lang="en-US" altLang="zh-TW" dirty="0" smtClean="0">
                <a:ea typeface="新細明體" charset="-120"/>
              </a:rPr>
              <a:t>(Framework</a:t>
            </a:r>
            <a:r>
              <a:rPr lang="en-US" altLang="zh-TW" dirty="0" smtClean="0">
                <a:ea typeface="新細明體" charset="-120"/>
              </a:rPr>
              <a:t>)</a:t>
            </a:r>
            <a:endParaRPr lang="zh-TW" altLang="en-US" sz="3600" dirty="0" smtClean="0"/>
          </a:p>
        </p:txBody>
      </p:sp>
      <p:grpSp>
        <p:nvGrpSpPr>
          <p:cNvPr id="5" name="群組 92"/>
          <p:cNvGrpSpPr>
            <a:grpSpLocks/>
          </p:cNvGrpSpPr>
          <p:nvPr/>
        </p:nvGrpSpPr>
        <p:grpSpPr bwMode="auto">
          <a:xfrm>
            <a:off x="323528" y="4757961"/>
            <a:ext cx="2035175" cy="1558810"/>
            <a:chOff x="457199" y="5036233"/>
            <a:chExt cx="2035697" cy="1558222"/>
          </a:xfrm>
        </p:grpSpPr>
        <p:pic>
          <p:nvPicPr>
            <p:cNvPr id="6" name="Picture 11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396" y="5889324"/>
              <a:ext cx="403994" cy="225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矩形 6"/>
            <p:cNvSpPr/>
            <p:nvPr/>
          </p:nvSpPr>
          <p:spPr>
            <a:xfrm>
              <a:off x="457199" y="5290137"/>
              <a:ext cx="2035697" cy="987053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8" name="流程圖: 替代處理程序 7"/>
            <p:cNvSpPr/>
            <p:nvPr/>
          </p:nvSpPr>
          <p:spPr>
            <a:xfrm flipV="1">
              <a:off x="584232" y="5036233"/>
              <a:ext cx="1818154" cy="106323"/>
            </a:xfrm>
            <a:prstGeom prst="flowChartAlternateProces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pic>
          <p:nvPicPr>
            <p:cNvPr id="9" name="Picture 11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048" y="5507140"/>
              <a:ext cx="403994" cy="225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1317" y="5529679"/>
              <a:ext cx="3429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302" y="5524325"/>
              <a:ext cx="547820" cy="5478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2" name="直線接點 11"/>
            <p:cNvCxnSpPr/>
            <p:nvPr/>
          </p:nvCxnSpPr>
          <p:spPr>
            <a:xfrm flipH="1">
              <a:off x="873231" y="5142556"/>
              <a:ext cx="12703" cy="36498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接點 12"/>
            <p:cNvCxnSpPr/>
            <p:nvPr/>
          </p:nvCxnSpPr>
          <p:spPr>
            <a:xfrm>
              <a:off x="1363894" y="5142556"/>
              <a:ext cx="0" cy="39037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文字方塊 143"/>
            <p:cNvSpPr txBox="1">
              <a:spLocks noChangeArrowheads="1"/>
            </p:cNvSpPr>
            <p:nvPr/>
          </p:nvSpPr>
          <p:spPr bwMode="auto">
            <a:xfrm>
              <a:off x="457199" y="6286794"/>
              <a:ext cx="2035697" cy="307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altLang="zh-TW" sz="1400" b="1" dirty="0" smtClean="0"/>
                <a:t>Chain Store </a:t>
              </a:r>
              <a:endParaRPr lang="zh-TW" altLang="en-US" sz="1400" b="1" dirty="0"/>
            </a:p>
          </p:txBody>
        </p:sp>
      </p:grpSp>
      <p:grpSp>
        <p:nvGrpSpPr>
          <p:cNvPr id="15" name="群組 94"/>
          <p:cNvGrpSpPr>
            <a:grpSpLocks/>
          </p:cNvGrpSpPr>
          <p:nvPr/>
        </p:nvGrpSpPr>
        <p:grpSpPr bwMode="auto">
          <a:xfrm>
            <a:off x="2555776" y="4784949"/>
            <a:ext cx="2047875" cy="1522563"/>
            <a:chOff x="2707744" y="5062021"/>
            <a:chExt cx="2048024" cy="1523298"/>
          </a:xfrm>
        </p:grpSpPr>
        <p:pic>
          <p:nvPicPr>
            <p:cNvPr id="16" name="Picture 10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3971" y="5828508"/>
              <a:ext cx="323850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10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3971" y="5428392"/>
              <a:ext cx="323850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矩形 17"/>
            <p:cNvSpPr/>
            <p:nvPr/>
          </p:nvSpPr>
          <p:spPr>
            <a:xfrm>
              <a:off x="2707744" y="5293908"/>
              <a:ext cx="2035323" cy="987902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7725" y="5471321"/>
              <a:ext cx="3429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15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8964" y="5457319"/>
              <a:ext cx="776339" cy="596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流程圖: 替代處理程序 20"/>
            <p:cNvSpPr/>
            <p:nvPr/>
          </p:nvSpPr>
          <p:spPr>
            <a:xfrm flipV="1">
              <a:off x="2804589" y="5062021"/>
              <a:ext cx="1817819" cy="106413"/>
            </a:xfrm>
            <a:prstGeom prst="flowChartAlternateProces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cxnSp>
          <p:nvCxnSpPr>
            <p:cNvPr id="22" name="直線接點 21"/>
            <p:cNvCxnSpPr/>
            <p:nvPr/>
          </p:nvCxnSpPr>
          <p:spPr>
            <a:xfrm flipH="1">
              <a:off x="3136400" y="5127139"/>
              <a:ext cx="12701" cy="36371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接點 22"/>
            <p:cNvCxnSpPr/>
            <p:nvPr/>
          </p:nvCxnSpPr>
          <p:spPr>
            <a:xfrm>
              <a:off x="3579345" y="5181140"/>
              <a:ext cx="0" cy="29065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接點 23"/>
            <p:cNvCxnSpPr/>
            <p:nvPr/>
          </p:nvCxnSpPr>
          <p:spPr>
            <a:xfrm flipH="1">
              <a:off x="3738107" y="5743387"/>
              <a:ext cx="188926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文字方塊 144"/>
            <p:cNvSpPr txBox="1">
              <a:spLocks noChangeArrowheads="1"/>
            </p:cNvSpPr>
            <p:nvPr/>
          </p:nvSpPr>
          <p:spPr bwMode="auto">
            <a:xfrm>
              <a:off x="2720071" y="6277393"/>
              <a:ext cx="2035697" cy="307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altLang="zh-TW" sz="1400" b="1" dirty="0" smtClean="0"/>
                <a:t>Corporation</a:t>
              </a:r>
              <a:endParaRPr lang="zh-TW" altLang="en-US" sz="1400" b="1" dirty="0"/>
            </a:p>
          </p:txBody>
        </p:sp>
      </p:grpSp>
      <p:grpSp>
        <p:nvGrpSpPr>
          <p:cNvPr id="26" name="群組 106"/>
          <p:cNvGrpSpPr>
            <a:grpSpLocks/>
          </p:cNvGrpSpPr>
          <p:nvPr/>
        </p:nvGrpSpPr>
        <p:grpSpPr bwMode="auto">
          <a:xfrm>
            <a:off x="4788024" y="4794474"/>
            <a:ext cx="1792288" cy="1534591"/>
            <a:chOff x="4898964" y="5071857"/>
            <a:chExt cx="1792017" cy="1535239"/>
          </a:xfrm>
        </p:grpSpPr>
        <p:sp>
          <p:nvSpPr>
            <p:cNvPr id="27" name="矩形 26"/>
            <p:cNvSpPr/>
            <p:nvPr/>
          </p:nvSpPr>
          <p:spPr>
            <a:xfrm>
              <a:off x="4898964" y="5306906"/>
              <a:ext cx="1792017" cy="987842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pic>
          <p:nvPicPr>
            <p:cNvPr id="28" name="Picture 12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0741" y="5388308"/>
              <a:ext cx="400336" cy="4738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8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9026" y="5952991"/>
              <a:ext cx="307680" cy="2783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14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70781" y="5952991"/>
              <a:ext cx="436309" cy="263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15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5801" y="5457319"/>
              <a:ext cx="295748" cy="2879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4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1931" y="5673498"/>
              <a:ext cx="495300" cy="542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" name="流程圖: 替代處理程序 32"/>
            <p:cNvSpPr/>
            <p:nvPr/>
          </p:nvSpPr>
          <p:spPr>
            <a:xfrm flipV="1">
              <a:off x="4971978" y="5071857"/>
              <a:ext cx="1620593" cy="90525"/>
            </a:xfrm>
            <a:prstGeom prst="flowChartAlternateProces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cxnSp>
          <p:nvCxnSpPr>
            <p:cNvPr id="34" name="直線接點 33"/>
            <p:cNvCxnSpPr/>
            <p:nvPr/>
          </p:nvCxnSpPr>
          <p:spPr>
            <a:xfrm flipH="1">
              <a:off x="5178322" y="5113149"/>
              <a:ext cx="12698" cy="36369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接點 34"/>
            <p:cNvCxnSpPr/>
            <p:nvPr/>
          </p:nvCxnSpPr>
          <p:spPr>
            <a:xfrm flipH="1">
              <a:off x="5738625" y="5154442"/>
              <a:ext cx="12698" cy="31763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線接點 35"/>
            <p:cNvCxnSpPr/>
            <p:nvPr/>
          </p:nvCxnSpPr>
          <p:spPr>
            <a:xfrm>
              <a:off x="6387814" y="5179853"/>
              <a:ext cx="0" cy="52568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文字方塊 145"/>
            <p:cNvSpPr txBox="1">
              <a:spLocks noChangeArrowheads="1"/>
            </p:cNvSpPr>
            <p:nvPr/>
          </p:nvSpPr>
          <p:spPr bwMode="auto">
            <a:xfrm>
              <a:off x="4930222" y="6299189"/>
              <a:ext cx="1760759" cy="307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altLang="zh-TW" sz="1400" b="1" dirty="0" smtClean="0"/>
                <a:t>Office </a:t>
              </a:r>
              <a:endParaRPr lang="zh-TW" altLang="en-US" sz="1400" b="1" dirty="0"/>
            </a:p>
          </p:txBody>
        </p:sp>
      </p:grpSp>
      <p:grpSp>
        <p:nvGrpSpPr>
          <p:cNvPr id="38" name="群組 97"/>
          <p:cNvGrpSpPr>
            <a:grpSpLocks/>
          </p:cNvGrpSpPr>
          <p:nvPr/>
        </p:nvGrpSpPr>
        <p:grpSpPr bwMode="auto">
          <a:xfrm>
            <a:off x="6804248" y="4784949"/>
            <a:ext cx="2331588" cy="1544115"/>
            <a:chOff x="6993520" y="5062021"/>
            <a:chExt cx="2331135" cy="1545067"/>
          </a:xfrm>
        </p:grpSpPr>
        <p:pic>
          <p:nvPicPr>
            <p:cNvPr id="39" name="Picture 12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81975" y="5388308"/>
              <a:ext cx="400336" cy="4738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" name="Picture 8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260" y="5952991"/>
              <a:ext cx="307680" cy="2783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" name="Picture 14"/>
            <p:cNvPicPr>
              <a:picLocks noChangeAspect="1" noChangeArrowheads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52015" y="5952991"/>
              <a:ext cx="436309" cy="263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" name="Picture 15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7035" y="5457319"/>
              <a:ext cx="295748" cy="2879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" name="Picture 10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1806" y="5457319"/>
              <a:ext cx="323850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" name="Picture 11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63866" y="5952991"/>
              <a:ext cx="403994" cy="225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" name="矩形 44"/>
            <p:cNvSpPr/>
            <p:nvPr/>
          </p:nvSpPr>
          <p:spPr>
            <a:xfrm>
              <a:off x="7022089" y="5311412"/>
              <a:ext cx="1790353" cy="988034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46" name="流程圖: 替代處理程序 45"/>
            <p:cNvSpPr/>
            <p:nvPr/>
          </p:nvSpPr>
          <p:spPr>
            <a:xfrm flipV="1">
              <a:off x="6993520" y="5062021"/>
              <a:ext cx="1818922" cy="106428"/>
            </a:xfrm>
            <a:prstGeom prst="flowChartAlternateProces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cxnSp>
          <p:nvCxnSpPr>
            <p:cNvPr id="47" name="直線接點 46"/>
            <p:cNvCxnSpPr/>
            <p:nvPr/>
          </p:nvCxnSpPr>
          <p:spPr>
            <a:xfrm>
              <a:off x="7255406" y="5181156"/>
              <a:ext cx="7936" cy="27639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線接點 47"/>
            <p:cNvCxnSpPr/>
            <p:nvPr/>
          </p:nvCxnSpPr>
          <p:spPr>
            <a:xfrm>
              <a:off x="7810923" y="5154153"/>
              <a:ext cx="0" cy="27480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線接點 48"/>
            <p:cNvCxnSpPr/>
            <p:nvPr/>
          </p:nvCxnSpPr>
          <p:spPr>
            <a:xfrm>
              <a:off x="8347394" y="5168449"/>
              <a:ext cx="0" cy="27321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文字方塊 146"/>
            <p:cNvSpPr txBox="1">
              <a:spLocks noChangeArrowheads="1"/>
            </p:cNvSpPr>
            <p:nvPr/>
          </p:nvSpPr>
          <p:spPr bwMode="auto">
            <a:xfrm>
              <a:off x="7009687" y="6299121"/>
              <a:ext cx="2314968" cy="3079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altLang="zh-TW" sz="1400" b="1" dirty="0" smtClean="0"/>
                <a:t>Factory</a:t>
              </a:r>
              <a:endParaRPr lang="zh-TW" altLang="en-US" sz="1400" b="1" dirty="0"/>
            </a:p>
          </p:txBody>
        </p:sp>
      </p:grpSp>
      <p:grpSp>
        <p:nvGrpSpPr>
          <p:cNvPr id="51" name="群組 112"/>
          <p:cNvGrpSpPr>
            <a:grpSpLocks/>
          </p:cNvGrpSpPr>
          <p:nvPr/>
        </p:nvGrpSpPr>
        <p:grpSpPr bwMode="auto">
          <a:xfrm>
            <a:off x="154258" y="1916833"/>
            <a:ext cx="5137822" cy="2448269"/>
            <a:chOff x="251562" y="2348013"/>
            <a:chExt cx="5136722" cy="2448758"/>
          </a:xfrm>
        </p:grpSpPr>
        <p:cxnSp>
          <p:nvCxnSpPr>
            <p:cNvPr id="52" name="直線接點 51"/>
            <p:cNvCxnSpPr>
              <a:endCxn id="58" idx="3"/>
            </p:cNvCxnSpPr>
            <p:nvPr/>
          </p:nvCxnSpPr>
          <p:spPr>
            <a:xfrm flipH="1">
              <a:off x="3116384" y="4341663"/>
              <a:ext cx="1005991" cy="40588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3" name="群組 105"/>
            <p:cNvGrpSpPr>
              <a:grpSpLocks/>
            </p:cNvGrpSpPr>
            <p:nvPr/>
          </p:nvGrpSpPr>
          <p:grpSpPr bwMode="auto">
            <a:xfrm>
              <a:off x="251562" y="2348013"/>
              <a:ext cx="5136722" cy="2448758"/>
              <a:chOff x="251562" y="2348013"/>
              <a:chExt cx="5136722" cy="2448758"/>
            </a:xfrm>
          </p:grpSpPr>
          <p:pic>
            <p:nvPicPr>
              <p:cNvPr id="54" name="Picture 2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9896" y="3253840"/>
                <a:ext cx="942857" cy="6380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5" name="Picture 3"/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14119" y="3677146"/>
                <a:ext cx="666750" cy="523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6" name="Picture 7"/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45067" y="3962771"/>
                <a:ext cx="790575" cy="2857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7" name="矩形 56"/>
              <p:cNvSpPr/>
              <p:nvPr/>
            </p:nvSpPr>
            <p:spPr>
              <a:xfrm>
                <a:off x="467541" y="3188586"/>
                <a:ext cx="3480641" cy="127343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TW" altLang="en-US"/>
              </a:p>
            </p:txBody>
          </p:sp>
          <p:sp>
            <p:nvSpPr>
              <p:cNvPr id="58" name="流程圖: 替代處理程序 57"/>
              <p:cNvSpPr/>
              <p:nvPr/>
            </p:nvSpPr>
            <p:spPr>
              <a:xfrm flipV="1">
                <a:off x="251562" y="4698326"/>
                <a:ext cx="2864822" cy="98445"/>
              </a:xfrm>
              <a:prstGeom prst="flowChartAlternateProcess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TW" altLang="en-US"/>
              </a:p>
            </p:txBody>
          </p:sp>
          <p:sp>
            <p:nvSpPr>
              <p:cNvPr id="59" name="弧形向右箭號 58"/>
              <p:cNvSpPr/>
              <p:nvPr/>
            </p:nvSpPr>
            <p:spPr>
              <a:xfrm rot="9397973" flipH="1">
                <a:off x="577823" y="3974555"/>
                <a:ext cx="325368" cy="308037"/>
              </a:xfrm>
              <a:prstGeom prst="curvedRight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TW" alt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60" name="直線接點 59"/>
              <p:cNvCxnSpPr/>
              <p:nvPr/>
            </p:nvCxnSpPr>
            <p:spPr>
              <a:xfrm>
                <a:off x="1411082" y="4471543"/>
                <a:ext cx="0" cy="187362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線接點 60"/>
              <p:cNvCxnSpPr/>
              <p:nvPr/>
            </p:nvCxnSpPr>
            <p:spPr>
              <a:xfrm>
                <a:off x="2595102" y="4462016"/>
                <a:ext cx="0" cy="2318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矩形 148"/>
              <p:cNvSpPr>
                <a:spLocks noChangeArrowheads="1"/>
              </p:cNvSpPr>
              <p:nvPr/>
            </p:nvSpPr>
            <p:spPr bwMode="auto">
              <a:xfrm>
                <a:off x="1545735" y="3264551"/>
                <a:ext cx="2377449" cy="307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TW" sz="1400" b="1" dirty="0" smtClean="0"/>
                  <a:t>Secondary Control Centre(1)</a:t>
                </a:r>
                <a:endParaRPr lang="zh-TW" altLang="en-US" sz="1400" b="1" dirty="0"/>
              </a:p>
            </p:txBody>
          </p:sp>
          <p:sp>
            <p:nvSpPr>
              <p:cNvPr id="63" name="矩形 155"/>
              <p:cNvSpPr>
                <a:spLocks noChangeArrowheads="1"/>
              </p:cNvSpPr>
              <p:nvPr/>
            </p:nvSpPr>
            <p:spPr bwMode="auto">
              <a:xfrm>
                <a:off x="467541" y="4212146"/>
                <a:ext cx="1653688" cy="2770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TW" sz="1200" dirty="0">
                    <a:ea typeface="Arial Unicode MS" pitchFamily="34" charset="-120"/>
                    <a:cs typeface="Arial" charset="0"/>
                  </a:rPr>
                  <a:t>Video Wall Workstation</a:t>
                </a:r>
                <a:endParaRPr lang="zh-TW" altLang="en-US" sz="1200" dirty="0">
                  <a:ea typeface="Arial Unicode MS" pitchFamily="34" charset="-120"/>
                  <a:cs typeface="Arial" charset="0"/>
                </a:endParaRPr>
              </a:p>
            </p:txBody>
          </p:sp>
          <p:sp>
            <p:nvSpPr>
              <p:cNvPr id="64" name="矩形 7"/>
              <p:cNvSpPr>
                <a:spLocks noChangeArrowheads="1"/>
              </p:cNvSpPr>
              <p:nvPr/>
            </p:nvSpPr>
            <p:spPr bwMode="auto">
              <a:xfrm>
                <a:off x="2128077" y="4206219"/>
                <a:ext cx="1897055" cy="2770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en-US" altLang="zh-TW" sz="1200" dirty="0" smtClean="0">
                    <a:ea typeface="新細明體" charset="-120"/>
                  </a:rPr>
                  <a:t>Video </a:t>
                </a:r>
                <a:r>
                  <a:rPr lang="en-US" altLang="zh-TW" sz="1200" dirty="0">
                    <a:ea typeface="新細明體" charset="-120"/>
                  </a:rPr>
                  <a:t>W</a:t>
                </a:r>
                <a:r>
                  <a:rPr lang="en-US" altLang="zh-TW" sz="1200" dirty="0" smtClean="0">
                    <a:ea typeface="新細明體" charset="-120"/>
                  </a:rPr>
                  <a:t>all </a:t>
                </a:r>
                <a:r>
                  <a:rPr lang="en-US" altLang="zh-TW" sz="1200" dirty="0" smtClean="0">
                    <a:ea typeface="新細明體" charset="-120"/>
                  </a:rPr>
                  <a:t>C</a:t>
                </a:r>
                <a:r>
                  <a:rPr lang="en-US" altLang="zh-TW" sz="1200" dirty="0" smtClean="0">
                    <a:ea typeface="新細明體" charset="-120"/>
                  </a:rPr>
                  <a:t>ontrol Centre</a:t>
                </a:r>
                <a:endParaRPr lang="en-US" altLang="zh-TW" sz="1200" dirty="0">
                  <a:ea typeface="新細明體" charset="-120"/>
                </a:endParaRPr>
              </a:p>
            </p:txBody>
          </p:sp>
          <p:sp>
            <p:nvSpPr>
              <p:cNvPr id="108" name="矩形 7"/>
              <p:cNvSpPr>
                <a:spLocks noChangeArrowheads="1"/>
              </p:cNvSpPr>
              <p:nvPr/>
            </p:nvSpPr>
            <p:spPr bwMode="auto">
              <a:xfrm>
                <a:off x="3491229" y="2348013"/>
                <a:ext cx="1897055" cy="4617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en-US" altLang="zh-TW" sz="1200" dirty="0" smtClean="0">
                    <a:ea typeface="新細明體" charset="-120"/>
                  </a:rPr>
                  <a:t>Video </a:t>
                </a:r>
                <a:r>
                  <a:rPr lang="en-US" altLang="zh-TW" sz="1200" dirty="0">
                    <a:ea typeface="新細明體" charset="-120"/>
                  </a:rPr>
                  <a:t>W</a:t>
                </a:r>
                <a:r>
                  <a:rPr lang="en-US" altLang="zh-TW" sz="1200" dirty="0" smtClean="0">
                    <a:ea typeface="新細明體" charset="-120"/>
                  </a:rPr>
                  <a:t>all </a:t>
                </a:r>
              </a:p>
              <a:p>
                <a:r>
                  <a:rPr lang="en-US" altLang="zh-TW" sz="1200" dirty="0" smtClean="0">
                    <a:ea typeface="新細明體" charset="-120"/>
                  </a:rPr>
                  <a:t>C</a:t>
                </a:r>
                <a:r>
                  <a:rPr lang="en-US" altLang="zh-TW" sz="1200" dirty="0" smtClean="0">
                    <a:ea typeface="新細明體" charset="-120"/>
                  </a:rPr>
                  <a:t>ontrol Centre</a:t>
                </a:r>
                <a:endParaRPr lang="en-US" altLang="zh-TW" sz="1200" dirty="0">
                  <a:ea typeface="新細明體" charset="-120"/>
                </a:endParaRPr>
              </a:p>
            </p:txBody>
          </p:sp>
        </p:grpSp>
      </p:grpSp>
      <p:grpSp>
        <p:nvGrpSpPr>
          <p:cNvPr id="65" name="群組 101"/>
          <p:cNvGrpSpPr>
            <a:grpSpLocks/>
          </p:cNvGrpSpPr>
          <p:nvPr/>
        </p:nvGrpSpPr>
        <p:grpSpPr bwMode="auto">
          <a:xfrm>
            <a:off x="1538288" y="1052736"/>
            <a:ext cx="6446025" cy="1585913"/>
            <a:chOff x="1538303" y="1330980"/>
            <a:chExt cx="6446716" cy="1584479"/>
          </a:xfrm>
        </p:grpSpPr>
        <p:pic>
          <p:nvPicPr>
            <p:cNvPr id="66" name="Picture 4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0474" y="1866977"/>
              <a:ext cx="3810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" name="Picture 6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92872" y="1890727"/>
              <a:ext cx="361950" cy="476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8" name="Picture 2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1192" y="1431859"/>
              <a:ext cx="942857" cy="6380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9" name="Picture 3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6136" y="1701128"/>
              <a:ext cx="66675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0" name="Picture 7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8863" y="2188290"/>
              <a:ext cx="790575" cy="28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" name="矩形 70"/>
            <p:cNvSpPr/>
            <p:nvPr/>
          </p:nvSpPr>
          <p:spPr>
            <a:xfrm>
              <a:off x="1538303" y="1330980"/>
              <a:ext cx="6423712" cy="1367188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72" name="弧形向右箭號 71"/>
            <p:cNvSpPr/>
            <p:nvPr/>
          </p:nvSpPr>
          <p:spPr>
            <a:xfrm rot="9397973" flipH="1">
              <a:off x="1862188" y="2116082"/>
              <a:ext cx="323885" cy="309282"/>
            </a:xfrm>
            <a:prstGeom prst="curved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>
                <a:solidFill>
                  <a:schemeClr val="tx1"/>
                </a:solidFill>
              </a:endParaRPr>
            </a:p>
          </p:txBody>
        </p:sp>
        <p:grpSp>
          <p:nvGrpSpPr>
            <p:cNvPr id="73" name="群組 108"/>
            <p:cNvGrpSpPr>
              <a:grpSpLocks/>
            </p:cNvGrpSpPr>
            <p:nvPr/>
          </p:nvGrpSpPr>
          <p:grpSpPr bwMode="auto">
            <a:xfrm>
              <a:off x="6741931" y="1413356"/>
              <a:ext cx="981075" cy="788339"/>
              <a:chOff x="6195681" y="1627106"/>
              <a:chExt cx="981075" cy="788339"/>
            </a:xfrm>
          </p:grpSpPr>
          <p:pic>
            <p:nvPicPr>
              <p:cNvPr id="86" name="Picture 6"/>
              <p:cNvPicPr>
                <a:picLocks noChangeAspect="1" noChangeArrowheads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95681" y="1986820"/>
                <a:ext cx="981075" cy="4286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7" name="Picture 6"/>
              <p:cNvPicPr>
                <a:picLocks noChangeAspect="1" noChangeArrowheads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95681" y="1627106"/>
                <a:ext cx="981075" cy="4286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74" name="流程圖: 替代處理程序 73"/>
            <p:cNvSpPr/>
            <p:nvPr/>
          </p:nvSpPr>
          <p:spPr>
            <a:xfrm flipV="1">
              <a:off x="1765339" y="2817123"/>
              <a:ext cx="6050610" cy="98336"/>
            </a:xfrm>
            <a:prstGeom prst="flowChartAlternateProces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75" name="文字方塊 147"/>
            <p:cNvSpPr txBox="1">
              <a:spLocks noChangeArrowheads="1"/>
            </p:cNvSpPr>
            <p:nvPr/>
          </p:nvSpPr>
          <p:spPr bwMode="auto">
            <a:xfrm>
              <a:off x="3794796" y="1384402"/>
              <a:ext cx="1785764" cy="399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altLang="zh-TW" sz="2000" b="1" dirty="0" smtClean="0">
                  <a:latin typeface="+mn-ea"/>
                  <a:ea typeface="+mn-ea"/>
                </a:rPr>
                <a:t>Monitor Centre</a:t>
              </a:r>
              <a:endParaRPr lang="zh-TW" altLang="en-US" sz="2000" b="1" dirty="0">
                <a:latin typeface="+mn-ea"/>
                <a:ea typeface="+mn-ea"/>
              </a:endParaRPr>
            </a:p>
          </p:txBody>
        </p:sp>
        <p:cxnSp>
          <p:nvCxnSpPr>
            <p:cNvPr id="76" name="直線接點 75"/>
            <p:cNvCxnSpPr/>
            <p:nvPr/>
          </p:nvCxnSpPr>
          <p:spPr>
            <a:xfrm>
              <a:off x="2684601" y="2663274"/>
              <a:ext cx="0" cy="20777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線接點 76"/>
            <p:cNvCxnSpPr/>
            <p:nvPr/>
          </p:nvCxnSpPr>
          <p:spPr>
            <a:xfrm>
              <a:off x="4026181" y="2675963"/>
              <a:ext cx="0" cy="14116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線接點 77"/>
            <p:cNvCxnSpPr/>
            <p:nvPr/>
          </p:nvCxnSpPr>
          <p:spPr>
            <a:xfrm>
              <a:off x="5189944" y="2675963"/>
              <a:ext cx="0" cy="13005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線接點 78"/>
            <p:cNvCxnSpPr/>
            <p:nvPr/>
          </p:nvCxnSpPr>
          <p:spPr>
            <a:xfrm>
              <a:off x="5948850" y="2675963"/>
              <a:ext cx="0" cy="19508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直線接點 79"/>
            <p:cNvCxnSpPr/>
            <p:nvPr/>
          </p:nvCxnSpPr>
          <p:spPr>
            <a:xfrm>
              <a:off x="7231687" y="2663274"/>
              <a:ext cx="0" cy="17288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矩形 11"/>
            <p:cNvSpPr>
              <a:spLocks noChangeArrowheads="1"/>
            </p:cNvSpPr>
            <p:nvPr/>
          </p:nvSpPr>
          <p:spPr bwMode="auto">
            <a:xfrm>
              <a:off x="4595161" y="2348614"/>
              <a:ext cx="1301638" cy="2767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US" altLang="zh-TW" sz="1200" dirty="0" smtClean="0">
                  <a:ea typeface="Arial Unicode MS" pitchFamily="34" charset="-120"/>
                  <a:cs typeface="Arial" charset="0"/>
                </a:rPr>
                <a:t>CMS</a:t>
              </a:r>
              <a:r>
                <a:rPr lang="zh-TW" altLang="en-US" sz="1200" dirty="0" smtClean="0">
                  <a:ea typeface="Arial Unicode MS" pitchFamily="34" charset="-120"/>
                  <a:cs typeface="Arial" charset="0"/>
                </a:rPr>
                <a:t> </a:t>
              </a:r>
              <a:r>
                <a:rPr lang="en-US" altLang="zh-TW" sz="1200" dirty="0" smtClean="0">
                  <a:ea typeface="Arial Unicode MS" pitchFamily="34" charset="-120"/>
                  <a:cs typeface="Arial" charset="0"/>
                </a:rPr>
                <a:t>Workstation</a:t>
              </a:r>
              <a:endParaRPr lang="zh-TW" altLang="en-US" sz="1200" dirty="0">
                <a:ea typeface="Arial Unicode MS" pitchFamily="34" charset="-120"/>
                <a:cs typeface="Arial" charset="0"/>
              </a:endParaRPr>
            </a:p>
          </p:txBody>
        </p:sp>
        <p:sp>
          <p:nvSpPr>
            <p:cNvPr id="84" name="矩形 164"/>
            <p:cNvSpPr>
              <a:spLocks noChangeArrowheads="1"/>
            </p:cNvSpPr>
            <p:nvPr/>
          </p:nvSpPr>
          <p:spPr bwMode="auto">
            <a:xfrm>
              <a:off x="6616719" y="2204728"/>
              <a:ext cx="1368300" cy="461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zh-TW" sz="1200" dirty="0" smtClean="0"/>
                <a:t>            NVR</a:t>
              </a:r>
            </a:p>
            <a:p>
              <a:r>
                <a:rPr lang="en-US" altLang="zh-TW" sz="1200" dirty="0" smtClean="0"/>
                <a:t> Recording Storage</a:t>
              </a:r>
              <a:endParaRPr lang="zh-TW" altLang="en-US" sz="1200" dirty="0"/>
            </a:p>
          </p:txBody>
        </p:sp>
        <p:sp>
          <p:nvSpPr>
            <p:cNvPr id="85" name="矩形 166"/>
            <p:cNvSpPr>
              <a:spLocks noChangeArrowheads="1"/>
            </p:cNvSpPr>
            <p:nvPr/>
          </p:nvSpPr>
          <p:spPr bwMode="auto">
            <a:xfrm>
              <a:off x="5759618" y="2348614"/>
              <a:ext cx="829162" cy="2767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TW" sz="1200" dirty="0" smtClean="0"/>
                <a:t>CMS-2000</a:t>
              </a:r>
              <a:endParaRPr lang="zh-TW" altLang="en-US" sz="1200" dirty="0"/>
            </a:p>
          </p:txBody>
        </p:sp>
      </p:grpSp>
      <p:grpSp>
        <p:nvGrpSpPr>
          <p:cNvPr id="88" name="群組 111"/>
          <p:cNvGrpSpPr>
            <a:grpSpLocks/>
          </p:cNvGrpSpPr>
          <p:nvPr/>
        </p:nvGrpSpPr>
        <p:grpSpPr bwMode="auto">
          <a:xfrm>
            <a:off x="4861050" y="2636912"/>
            <a:ext cx="3951163" cy="1516062"/>
            <a:chOff x="4861419" y="3198486"/>
            <a:chExt cx="3951023" cy="1516017"/>
          </a:xfrm>
        </p:grpSpPr>
        <p:cxnSp>
          <p:nvCxnSpPr>
            <p:cNvPr id="89" name="直線接點 88"/>
            <p:cNvCxnSpPr>
              <a:stCxn id="93" idx="1"/>
            </p:cNvCxnSpPr>
            <p:nvPr/>
          </p:nvCxnSpPr>
          <p:spPr>
            <a:xfrm flipH="1" flipV="1">
              <a:off x="4861419" y="4306498"/>
              <a:ext cx="1311104" cy="34847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0" name="群組 104"/>
            <p:cNvGrpSpPr>
              <a:grpSpLocks/>
            </p:cNvGrpSpPr>
            <p:nvPr/>
          </p:nvGrpSpPr>
          <p:grpSpPr bwMode="auto">
            <a:xfrm>
              <a:off x="6172522" y="3198486"/>
              <a:ext cx="2639920" cy="1516017"/>
              <a:chOff x="6172522" y="3198486"/>
              <a:chExt cx="2639920" cy="1516017"/>
            </a:xfrm>
          </p:grpSpPr>
          <p:pic>
            <p:nvPicPr>
              <p:cNvPr id="91" name="Picture 3"/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67144" y="3696855"/>
                <a:ext cx="666750" cy="523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2" name="矩形 91"/>
              <p:cNvSpPr/>
              <p:nvPr/>
            </p:nvSpPr>
            <p:spPr>
              <a:xfrm>
                <a:off x="6172522" y="3198486"/>
                <a:ext cx="2598646" cy="127313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TW" altLang="en-US"/>
              </a:p>
            </p:txBody>
          </p:sp>
          <p:sp>
            <p:nvSpPr>
              <p:cNvPr id="93" name="流程圖: 替代處理程序 92"/>
              <p:cNvSpPr/>
              <p:nvPr/>
            </p:nvSpPr>
            <p:spPr>
              <a:xfrm flipV="1">
                <a:off x="6172522" y="4595445"/>
                <a:ext cx="2639920" cy="119058"/>
              </a:xfrm>
              <a:prstGeom prst="flowChartAlternateProcess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TW" altLang="en-US"/>
              </a:p>
            </p:txBody>
          </p:sp>
          <p:cxnSp>
            <p:nvCxnSpPr>
              <p:cNvPr id="94" name="直線接點 93"/>
              <p:cNvCxnSpPr/>
              <p:nvPr/>
            </p:nvCxnSpPr>
            <p:spPr>
              <a:xfrm>
                <a:off x="7109114" y="4462098"/>
                <a:ext cx="0" cy="1492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" name="矩形 149"/>
              <p:cNvSpPr>
                <a:spLocks noChangeArrowheads="1"/>
              </p:cNvSpPr>
              <p:nvPr/>
            </p:nvSpPr>
            <p:spPr bwMode="auto">
              <a:xfrm>
                <a:off x="6400458" y="3264910"/>
                <a:ext cx="2377875" cy="3077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TW" sz="1400" b="1" dirty="0" smtClean="0"/>
                  <a:t>Secondary</a:t>
                </a:r>
                <a:r>
                  <a:rPr lang="en-US" altLang="zh-TW" sz="1400" b="1" dirty="0" smtClean="0"/>
                  <a:t> Control </a:t>
                </a:r>
                <a:r>
                  <a:rPr lang="en-US" altLang="zh-TW" sz="1400" b="1" dirty="0" smtClean="0"/>
                  <a:t>Centre(2)</a:t>
                </a:r>
                <a:endParaRPr lang="zh-TW" altLang="en-US" sz="1400" b="1" dirty="0"/>
              </a:p>
            </p:txBody>
          </p:sp>
          <p:sp>
            <p:nvSpPr>
              <p:cNvPr id="96" name="矩形 12"/>
              <p:cNvSpPr>
                <a:spLocks noChangeArrowheads="1"/>
              </p:cNvSpPr>
              <p:nvPr/>
            </p:nvSpPr>
            <p:spPr bwMode="auto">
              <a:xfrm>
                <a:off x="6757133" y="4231763"/>
                <a:ext cx="1337050" cy="2769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TW" sz="1200" dirty="0" smtClean="0">
                    <a:ea typeface="Arial Unicode MS" pitchFamily="34" charset="-120"/>
                    <a:cs typeface="Arial" charset="0"/>
                  </a:rPr>
                  <a:t>Monitoring </a:t>
                </a:r>
                <a:r>
                  <a:rPr lang="en-US" altLang="zh-TW" sz="1200" dirty="0" smtClean="0">
                    <a:ea typeface="Arial Unicode MS" pitchFamily="34" charset="-120"/>
                    <a:cs typeface="Arial" charset="0"/>
                  </a:rPr>
                  <a:t>Centre</a:t>
                </a:r>
                <a:endParaRPr lang="zh-TW" altLang="en-US" sz="1200" dirty="0">
                  <a:ea typeface="Arial Unicode MS" pitchFamily="34" charset="-120"/>
                  <a:cs typeface="Arial" charset="0"/>
                </a:endParaRPr>
              </a:p>
            </p:txBody>
          </p:sp>
        </p:grpSp>
      </p:grpSp>
      <p:grpSp>
        <p:nvGrpSpPr>
          <p:cNvPr id="97" name="群組 114"/>
          <p:cNvGrpSpPr>
            <a:grpSpLocks/>
          </p:cNvGrpSpPr>
          <p:nvPr/>
        </p:nvGrpSpPr>
        <p:grpSpPr bwMode="auto">
          <a:xfrm>
            <a:off x="1380587" y="2638652"/>
            <a:ext cx="6333299" cy="2155822"/>
            <a:chOff x="1379552" y="2915460"/>
            <a:chExt cx="6335123" cy="2157011"/>
          </a:xfrm>
        </p:grpSpPr>
        <p:cxnSp>
          <p:nvCxnSpPr>
            <p:cNvPr id="100" name="直線接點 99"/>
            <p:cNvCxnSpPr>
              <a:endCxn id="21" idx="2"/>
            </p:cNvCxnSpPr>
            <p:nvPr/>
          </p:nvCxnSpPr>
          <p:spPr>
            <a:xfrm flipH="1">
              <a:off x="3561051" y="4022375"/>
              <a:ext cx="484899" cy="104056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直線接點 101"/>
            <p:cNvCxnSpPr>
              <a:endCxn id="46" idx="2"/>
            </p:cNvCxnSpPr>
            <p:nvPr/>
          </p:nvCxnSpPr>
          <p:spPr>
            <a:xfrm>
              <a:off x="4964885" y="4022375"/>
              <a:ext cx="2749790" cy="104056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直線接點 100"/>
            <p:cNvCxnSpPr>
              <a:stCxn id="104" idx="3"/>
              <a:endCxn id="33" idx="2"/>
            </p:cNvCxnSpPr>
            <p:nvPr/>
          </p:nvCxnSpPr>
          <p:spPr>
            <a:xfrm>
              <a:off x="5121799" y="4009039"/>
              <a:ext cx="549869" cy="106343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直線接點 97"/>
            <p:cNvCxnSpPr/>
            <p:nvPr/>
          </p:nvCxnSpPr>
          <p:spPr>
            <a:xfrm flipH="1">
              <a:off x="1379552" y="4086172"/>
              <a:ext cx="2795265" cy="97676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橢圓 98"/>
            <p:cNvSpPr/>
            <p:nvPr/>
          </p:nvSpPr>
          <p:spPr>
            <a:xfrm>
              <a:off x="3938290" y="3288728"/>
              <a:ext cx="1238607" cy="142636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cxnSp>
          <p:nvCxnSpPr>
            <p:cNvPr id="103" name="直線接點 102"/>
            <p:cNvCxnSpPr/>
            <p:nvPr/>
          </p:nvCxnSpPr>
          <p:spPr>
            <a:xfrm flipH="1">
              <a:off x="4557594" y="2915460"/>
              <a:ext cx="3176" cy="37326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矩形 12"/>
            <p:cNvSpPr>
              <a:spLocks noChangeArrowheads="1"/>
            </p:cNvSpPr>
            <p:nvPr/>
          </p:nvSpPr>
          <p:spPr bwMode="auto">
            <a:xfrm>
              <a:off x="4025030" y="3824271"/>
              <a:ext cx="1096770" cy="369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zh-TW">
                  <a:ea typeface="Arial Unicode MS" pitchFamily="34" charset="-120"/>
                  <a:cs typeface="Arial" charset="0"/>
                </a:rPr>
                <a:t>Local LAN</a:t>
              </a:r>
              <a:endParaRPr lang="zh-TW" altLang="en-US">
                <a:ea typeface="Arial Unicode MS" pitchFamily="34" charset="-120"/>
                <a:cs typeface="Arial" charset="0"/>
              </a:endParaRPr>
            </a:p>
          </p:txBody>
        </p:sp>
      </p:grpSp>
      <p:sp>
        <p:nvSpPr>
          <p:cNvPr id="107" name="矩形 155"/>
          <p:cNvSpPr>
            <a:spLocks noChangeArrowheads="1"/>
          </p:cNvSpPr>
          <p:nvPr/>
        </p:nvSpPr>
        <p:spPr bwMode="auto">
          <a:xfrm>
            <a:off x="1691680" y="2143299"/>
            <a:ext cx="165404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TW" sz="1200" dirty="0">
                <a:ea typeface="Arial Unicode MS" pitchFamily="34" charset="-120"/>
                <a:cs typeface="Arial" charset="0"/>
              </a:rPr>
              <a:t>Video Wall Workstation</a:t>
            </a:r>
            <a:endParaRPr lang="zh-TW" altLang="en-US" sz="1200" dirty="0">
              <a:ea typeface="Arial Unicode MS" pitchFamily="34" charset="-12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8645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900" decel="100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版面配置區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1" name="Oval 2"/>
          <p:cNvSpPr/>
          <p:nvPr/>
        </p:nvSpPr>
        <p:spPr>
          <a:xfrm>
            <a:off x="762000" y="1946209"/>
            <a:ext cx="2057400" cy="2057400"/>
          </a:xfrm>
          <a:prstGeom prst="ellipse">
            <a:avLst/>
          </a:prstGeom>
          <a:gradFill flip="none" rotWithShape="1">
            <a:gsLst>
              <a:gs pos="5000">
                <a:srgbClr val="84D830"/>
              </a:gs>
              <a:gs pos="48000">
                <a:srgbClr val="7BCF27"/>
              </a:gs>
              <a:gs pos="100000">
                <a:srgbClr val="56901C"/>
              </a:gs>
            </a:gsLst>
            <a:path path="circle">
              <a:fillToRect l="50000" t="50000" r="50000" b="50000"/>
            </a:path>
            <a:tileRect/>
          </a:gradFill>
          <a:ln w="50800">
            <a:noFill/>
          </a:ln>
          <a:effectLst>
            <a:outerShdw blurRad="152400" dist="165100" dir="5400000" sx="90000" sy="-19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>
                <a:solidFill>
                  <a:prstClr val="white"/>
                </a:solidFill>
              </a:rPr>
              <a:t>             </a:t>
            </a:r>
          </a:p>
        </p:txBody>
      </p:sp>
      <p:sp>
        <p:nvSpPr>
          <p:cNvPr id="12" name="Oval 5"/>
          <p:cNvSpPr/>
          <p:nvPr/>
        </p:nvSpPr>
        <p:spPr>
          <a:xfrm>
            <a:off x="1007328" y="1992354"/>
            <a:ext cx="1583472" cy="1295400"/>
          </a:xfrm>
          <a:prstGeom prst="ellipse">
            <a:avLst/>
          </a:prstGeom>
          <a:gradFill flip="none" rotWithShape="1">
            <a:gsLst>
              <a:gs pos="63000">
                <a:schemeClr val="bg1">
                  <a:alpha val="7000"/>
                </a:schemeClr>
              </a:gs>
              <a:gs pos="72000">
                <a:schemeClr val="bg1">
                  <a:alpha val="15000"/>
                </a:schemeClr>
              </a:gs>
              <a:gs pos="91000">
                <a:schemeClr val="bg1">
                  <a:alpha val="2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>
                <a:solidFill>
                  <a:prstClr val="white"/>
                </a:solidFill>
              </a:rPr>
              <a:t>      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57868" y="1592766"/>
            <a:ext cx="12192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sz="17000" b="1">
                <a:solidFill>
                  <a:srgbClr val="65B131">
                    <a:alpha val="64000"/>
                  </a:srgbClr>
                </a:solidFill>
                <a:cs typeface="Arial" pitchFamily="34" charset="0"/>
              </a:rPr>
              <a:t>3</a:t>
            </a:r>
          </a:p>
        </p:txBody>
      </p:sp>
      <p:sp>
        <p:nvSpPr>
          <p:cNvPr id="14" name="Title 7"/>
          <p:cNvSpPr txBox="1">
            <a:spLocks/>
          </p:cNvSpPr>
          <p:nvPr/>
        </p:nvSpPr>
        <p:spPr>
          <a:xfrm>
            <a:off x="2971800" y="1992354"/>
            <a:ext cx="5867400" cy="19700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zh-TW" sz="3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altLang="zh-TW" sz="4000" smtClean="0"/>
              <a:t>Product Features</a:t>
            </a:r>
            <a:endParaRPr lang="en-US" sz="2800" dirty="0"/>
          </a:p>
        </p:txBody>
      </p:sp>
      <p:sp>
        <p:nvSpPr>
          <p:cNvPr id="15" name="Text Placeholder 8"/>
          <p:cNvSpPr txBox="1">
            <a:spLocks/>
          </p:cNvSpPr>
          <p:nvPr/>
        </p:nvSpPr>
        <p:spPr>
          <a:xfrm>
            <a:off x="2915816" y="5013176"/>
            <a:ext cx="5517705" cy="86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zh-TW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zh-TW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zh-TW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zh-TW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zh-TW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zh-TW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zh-TW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zh-TW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zh-TW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altLang="zh-TW" sz="3600" b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QNAP Fit your need </a:t>
            </a:r>
          </a:p>
          <a:p>
            <a:pPr>
              <a:spcBef>
                <a:spcPts val="0"/>
              </a:spcBef>
            </a:pPr>
            <a:endParaRPr lang="en-US" sz="17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805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Product Features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4525963"/>
          </a:xfrm>
        </p:spPr>
        <p:txBody>
          <a:bodyPr>
            <a:normAutofit/>
          </a:bodyPr>
          <a:lstStyle/>
          <a:p>
            <a:r>
              <a:rPr lang="en-US" altLang="zh-TW" sz="2400" dirty="0" smtClean="0"/>
              <a:t>Turnkey Solution</a:t>
            </a:r>
            <a:endParaRPr lang="en-US" altLang="zh-TW" sz="2400" dirty="0"/>
          </a:p>
          <a:p>
            <a:r>
              <a:rPr lang="en-US" altLang="zh-TW" sz="2400" dirty="0" smtClean="0"/>
              <a:t>System Dashboard</a:t>
            </a:r>
            <a:endParaRPr lang="en-US" altLang="zh-TW" sz="2400" dirty="0"/>
          </a:p>
          <a:p>
            <a:r>
              <a:rPr lang="en-US" altLang="zh-TW" sz="2400" dirty="0" smtClean="0"/>
              <a:t>Multi-Monitor Mode</a:t>
            </a:r>
          </a:p>
          <a:p>
            <a:r>
              <a:rPr lang="en-US" altLang="zh-TW" sz="2400" dirty="0" smtClean="0"/>
              <a:t>E-map/View Layout Shortcut</a:t>
            </a:r>
            <a:endParaRPr lang="en-US" altLang="zh-TW" sz="2400" dirty="0" smtClean="0"/>
          </a:p>
          <a:p>
            <a:r>
              <a:rPr lang="en-US" altLang="zh-TW" sz="2400" dirty="0"/>
              <a:t>Alarm </a:t>
            </a:r>
            <a:r>
              <a:rPr lang="en-US" altLang="zh-TW" sz="2400" dirty="0" smtClean="0"/>
              <a:t>Mode</a:t>
            </a:r>
            <a:endParaRPr lang="en-US" altLang="zh-TW" sz="2400" dirty="0" smtClean="0"/>
          </a:p>
          <a:p>
            <a:r>
              <a:rPr lang="en-US" altLang="zh-TW" sz="2400" dirty="0" smtClean="0"/>
              <a:t>Multi-Layer E-map/View Layout</a:t>
            </a:r>
          </a:p>
          <a:p>
            <a:r>
              <a:rPr lang="en-US" altLang="zh-TW" sz="2400" dirty="0" smtClean="0">
                <a:solidFill>
                  <a:srgbClr val="FF0000"/>
                </a:solidFill>
              </a:rPr>
              <a:t>Bookmark (</a:t>
            </a:r>
            <a:r>
              <a:rPr lang="en-US" altLang="zh-TW" sz="2400" dirty="0" smtClean="0">
                <a:solidFill>
                  <a:srgbClr val="FF0000"/>
                </a:solidFill>
              </a:rPr>
              <a:t>Live View</a:t>
            </a:r>
            <a:r>
              <a:rPr lang="en-US" altLang="zh-TW" sz="2400" dirty="0" smtClean="0">
                <a:solidFill>
                  <a:srgbClr val="FF0000"/>
                </a:solidFill>
              </a:rPr>
              <a:t>/</a:t>
            </a:r>
            <a:r>
              <a:rPr lang="en-US" altLang="zh-TW" sz="2400" dirty="0" smtClean="0">
                <a:solidFill>
                  <a:srgbClr val="FF0000"/>
                </a:solidFill>
              </a:rPr>
              <a:t>Playback</a:t>
            </a:r>
            <a:r>
              <a:rPr lang="en-US" altLang="zh-TW" sz="2400" dirty="0" smtClean="0">
                <a:solidFill>
                  <a:srgbClr val="FF0000"/>
                </a:solidFill>
              </a:rPr>
              <a:t>)</a:t>
            </a:r>
            <a:endParaRPr lang="en-US" altLang="zh-TW" sz="2400" dirty="0">
              <a:solidFill>
                <a:srgbClr val="FF0000"/>
              </a:solidFill>
            </a:endParaRPr>
          </a:p>
          <a:p>
            <a:r>
              <a:rPr lang="en-US" altLang="zh-TW" sz="2400" dirty="0" smtClean="0">
                <a:solidFill>
                  <a:srgbClr val="FF0000"/>
                </a:solidFill>
              </a:rPr>
              <a:t>Video Wall Solution</a:t>
            </a:r>
            <a:endParaRPr lang="en-US" altLang="zh-TW" sz="2400" dirty="0" smtClean="0">
              <a:solidFill>
                <a:srgbClr val="FF0000"/>
              </a:solidFill>
            </a:endParaRPr>
          </a:p>
          <a:p>
            <a:pPr lvl="0"/>
            <a:r>
              <a:rPr lang="en-US" altLang="zh-TW" sz="2400" dirty="0" smtClean="0"/>
              <a:t>User/Privilege Management</a:t>
            </a:r>
            <a:r>
              <a:rPr lang="zh-TW" altLang="en-US" sz="2400" dirty="0" smtClean="0"/>
              <a:t> </a:t>
            </a:r>
            <a:r>
              <a:rPr lang="en-US" altLang="zh-TW" sz="2400" dirty="0" smtClean="0"/>
              <a:t>(Role/Group)</a:t>
            </a:r>
          </a:p>
          <a:p>
            <a:pPr lvl="0"/>
            <a:r>
              <a:rPr lang="en-US" altLang="zh-TW" sz="2400" dirty="0" smtClean="0"/>
              <a:t>1+x </a:t>
            </a:r>
            <a:r>
              <a:rPr lang="en-US" altLang="zh-TW" sz="2400" dirty="0"/>
              <a:t>View Layout</a:t>
            </a:r>
            <a:endParaRPr lang="en-US" altLang="zh-TW" sz="2400" dirty="0" smtClean="0"/>
          </a:p>
        </p:txBody>
      </p:sp>
    </p:spTree>
    <p:extLst>
      <p:ext uri="{BB962C8B-B14F-4D97-AF65-F5344CB8AC3E}">
        <p14:creationId xmlns:p14="http://schemas.microsoft.com/office/powerpoint/2010/main" val="2880865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>
          <a:xfrm>
            <a:off x="402510" y="44624"/>
            <a:ext cx="8229600" cy="92697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defPPr>
              <a:defRPr lang="zh-TW"/>
            </a:defPPr>
            <a:lvl1pPr>
              <a:spcBef>
                <a:spcPct val="0"/>
              </a:spcBef>
              <a:buNone/>
              <a:defRPr kumimoji="0" sz="3000" b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/>
              <a:t>Turnkey Solution</a:t>
            </a:r>
            <a:endParaRPr lang="zh-TW" alt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972" y="1951483"/>
            <a:ext cx="2614140" cy="3133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矩形 5"/>
          <p:cNvSpPr/>
          <p:nvPr/>
        </p:nvSpPr>
        <p:spPr>
          <a:xfrm>
            <a:off x="622272" y="1124744"/>
            <a:ext cx="79828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 smtClean="0"/>
              <a:t>QNAP have professional </a:t>
            </a:r>
            <a:r>
              <a:rPr lang="en-US" altLang="zh-TW" sz="2400" dirty="0" smtClean="0"/>
              <a:t>Hardware /Software</a:t>
            </a:r>
            <a:r>
              <a:rPr lang="en-US" altLang="zh-TW" sz="2400" dirty="0" smtClean="0"/>
              <a:t>/ </a:t>
            </a:r>
            <a:r>
              <a:rPr lang="en-US" altLang="zh-TW" sz="2400" dirty="0" smtClean="0"/>
              <a:t>Testing </a:t>
            </a:r>
            <a:r>
              <a:rPr lang="en-US" altLang="zh-TW" sz="2400" dirty="0" smtClean="0"/>
              <a:t>RD team</a:t>
            </a:r>
            <a:endParaRPr lang="zh-TW" altLang="en-US" sz="24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846" y="5266909"/>
            <a:ext cx="1803943" cy="1484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0089" y="5282823"/>
            <a:ext cx="2194399" cy="1503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298" y="5282822"/>
            <a:ext cx="2151108" cy="1485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880" y="5266270"/>
            <a:ext cx="2228134" cy="1485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3510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"/>
</p:tagLst>
</file>

<file path=ppt/theme/theme1.xml><?xml version="1.0" encoding="utf-8"?>
<a:theme xmlns:a="http://schemas.openxmlformats.org/drawingml/2006/main" name="PowerPoint 2010 簡介">
  <a:themeElements>
    <a:clrScheme name="Fresh">
      <a:dk1>
        <a:srgbClr val="262626"/>
      </a:dk1>
      <a:lt1>
        <a:sysClr val="window" lastClr="FFFFFF"/>
      </a:lt1>
      <a:dk2>
        <a:srgbClr val="595959"/>
      </a:dk2>
      <a:lt2>
        <a:srgbClr val="EEECE1"/>
      </a:lt2>
      <a:accent1>
        <a:srgbClr val="F4891E"/>
      </a:accent1>
      <a:accent2>
        <a:srgbClr val="7BCF27"/>
      </a:accent2>
      <a:accent3>
        <a:srgbClr val="9BBB59"/>
      </a:accent3>
      <a:accent4>
        <a:srgbClr val="00B0F0"/>
      </a:accent4>
      <a:accent5>
        <a:srgbClr val="4BACC6"/>
      </a:accent5>
      <a:accent6>
        <a:srgbClr val="F79646"/>
      </a:accent6>
      <a:hlink>
        <a:srgbClr val="00B0F0"/>
      </a:hlink>
      <a:folHlink>
        <a:srgbClr val="F4891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PowerPoint 2010 簡介">
  <a:themeElements>
    <a:clrScheme name="Fresh">
      <a:dk1>
        <a:srgbClr val="262626"/>
      </a:dk1>
      <a:lt1>
        <a:sysClr val="window" lastClr="FFFFFF"/>
      </a:lt1>
      <a:dk2>
        <a:srgbClr val="595959"/>
      </a:dk2>
      <a:lt2>
        <a:srgbClr val="EEECE1"/>
      </a:lt2>
      <a:accent1>
        <a:srgbClr val="F4891E"/>
      </a:accent1>
      <a:accent2>
        <a:srgbClr val="7BCF27"/>
      </a:accent2>
      <a:accent3>
        <a:srgbClr val="9BBB59"/>
      </a:accent3>
      <a:accent4>
        <a:srgbClr val="00B0F0"/>
      </a:accent4>
      <a:accent5>
        <a:srgbClr val="4BACC6"/>
      </a:accent5>
      <a:accent6>
        <a:srgbClr val="F79646"/>
      </a:accent6>
      <a:hlink>
        <a:srgbClr val="00B0F0"/>
      </a:hlink>
      <a:folHlink>
        <a:srgbClr val="F4891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PowerPoint 2010 簡介">
  <a:themeElements>
    <a:clrScheme name="Fresh">
      <a:dk1>
        <a:srgbClr val="262626"/>
      </a:dk1>
      <a:lt1>
        <a:sysClr val="window" lastClr="FFFFFF"/>
      </a:lt1>
      <a:dk2>
        <a:srgbClr val="595959"/>
      </a:dk2>
      <a:lt2>
        <a:srgbClr val="EEECE1"/>
      </a:lt2>
      <a:accent1>
        <a:srgbClr val="F4891E"/>
      </a:accent1>
      <a:accent2>
        <a:srgbClr val="7BCF27"/>
      </a:accent2>
      <a:accent3>
        <a:srgbClr val="9BBB59"/>
      </a:accent3>
      <a:accent4>
        <a:srgbClr val="00B0F0"/>
      </a:accent4>
      <a:accent5>
        <a:srgbClr val="4BACC6"/>
      </a:accent5>
      <a:accent6>
        <a:srgbClr val="F79646"/>
      </a:accent6>
      <a:hlink>
        <a:srgbClr val="00B0F0"/>
      </a:hlink>
      <a:folHlink>
        <a:srgbClr val="F4891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IntroducingPowerPoint2010</Template>
  <TotalTime>0</TotalTime>
  <Words>693</Words>
  <Application>Microsoft Office PowerPoint</Application>
  <PresentationFormat>如螢幕大小 (4:3)</PresentationFormat>
  <Paragraphs>139</Paragraphs>
  <Slides>18</Slides>
  <Notes>8</Notes>
  <HiddenSlides>0</HiddenSlides>
  <MMClips>0</MMClips>
  <ScaleCrop>false</ScaleCrop>
  <HeadingPairs>
    <vt:vector size="4" baseType="variant">
      <vt:variant>
        <vt:lpstr>佈景主題</vt:lpstr>
      </vt:variant>
      <vt:variant>
        <vt:i4>3</vt:i4>
      </vt:variant>
      <vt:variant>
        <vt:lpstr>投影片標題</vt:lpstr>
      </vt:variant>
      <vt:variant>
        <vt:i4>18</vt:i4>
      </vt:variant>
    </vt:vector>
  </HeadingPairs>
  <TitlesOfParts>
    <vt:vector size="21" baseType="lpstr">
      <vt:lpstr>PowerPoint 2010 簡介</vt:lpstr>
      <vt:lpstr>1_PowerPoint 2010 簡介</vt:lpstr>
      <vt:lpstr>2_PowerPoint 2010 簡介</vt:lpstr>
      <vt:lpstr>CMS-2000 Central Management System </vt:lpstr>
      <vt:lpstr>PowerPoint 簡報</vt:lpstr>
      <vt:lpstr>PowerPoint 簡報</vt:lpstr>
      <vt:lpstr>QNAP Surveillance Product Comparison</vt:lpstr>
      <vt:lpstr>Surveillance Total Solution (Framework)</vt:lpstr>
      <vt:lpstr>PowerPoint 簡報</vt:lpstr>
      <vt:lpstr>PowerPoint 簡報</vt:lpstr>
      <vt:lpstr>Product Features</vt:lpstr>
      <vt:lpstr>PowerPoint 簡報</vt:lpstr>
      <vt:lpstr>PowerPoint 簡報</vt:lpstr>
      <vt:lpstr>Multi-Monitor Mode</vt:lpstr>
      <vt:lpstr>E-map/View Layout Shortcut</vt:lpstr>
      <vt:lpstr>Alarm Mode</vt:lpstr>
      <vt:lpstr>Multi-Layer E-map</vt:lpstr>
      <vt:lpstr>User/Privilege Management</vt:lpstr>
      <vt:lpstr>1+x View Layout</vt:lpstr>
      <vt:lpstr>插入動畫</vt:lpstr>
      <vt:lpstr>Q&amp;A</vt:lpstr>
    </vt:vector>
  </TitlesOfParts>
  <Manager/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2012-10-17T08:56:55Z</dcterms:created>
  <dcterms:modified xsi:type="dcterms:W3CDTF">2012-10-18T10:33:57Z</dcterms:modified>
</cp:coreProperties>
</file>